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  <p:sldMasterId id="2147483690" r:id="rId3"/>
  </p:sldMasterIdLst>
  <p:notesMasterIdLst>
    <p:notesMasterId r:id="rId64"/>
  </p:notesMasterIdLst>
  <p:handoutMasterIdLst>
    <p:handoutMasterId r:id="rId65"/>
  </p:handoutMasterIdLst>
  <p:sldIdLst>
    <p:sldId id="267" r:id="rId4"/>
    <p:sldId id="646" r:id="rId5"/>
    <p:sldId id="268" r:id="rId6"/>
    <p:sldId id="259" r:id="rId7"/>
    <p:sldId id="270" r:id="rId8"/>
    <p:sldId id="271" r:id="rId9"/>
    <p:sldId id="272" r:id="rId10"/>
    <p:sldId id="544" r:id="rId11"/>
    <p:sldId id="273" r:id="rId12"/>
    <p:sldId id="274" r:id="rId13"/>
    <p:sldId id="411" r:id="rId14"/>
    <p:sldId id="412" r:id="rId15"/>
    <p:sldId id="413" r:id="rId16"/>
    <p:sldId id="414" r:id="rId17"/>
    <p:sldId id="276" r:id="rId18"/>
    <p:sldId id="277" r:id="rId19"/>
    <p:sldId id="278" r:id="rId20"/>
    <p:sldId id="540" r:id="rId21"/>
    <p:sldId id="542" r:id="rId22"/>
    <p:sldId id="541" r:id="rId23"/>
    <p:sldId id="279" r:id="rId24"/>
    <p:sldId id="280" r:id="rId25"/>
    <p:sldId id="545" r:id="rId26"/>
    <p:sldId id="281" r:id="rId27"/>
    <p:sldId id="284" r:id="rId28"/>
    <p:sldId id="416" r:id="rId29"/>
    <p:sldId id="286" r:id="rId30"/>
    <p:sldId id="287" r:id="rId31"/>
    <p:sldId id="288" r:id="rId32"/>
    <p:sldId id="289" r:id="rId33"/>
    <p:sldId id="290" r:id="rId34"/>
    <p:sldId id="581" r:id="rId35"/>
    <p:sldId id="634" r:id="rId36"/>
    <p:sldId id="631" r:id="rId37"/>
    <p:sldId id="633" r:id="rId38"/>
    <p:sldId id="582" r:id="rId39"/>
    <p:sldId id="417" r:id="rId40"/>
    <p:sldId id="420" r:id="rId41"/>
    <p:sldId id="647" r:id="rId42"/>
    <p:sldId id="293" r:id="rId43"/>
    <p:sldId id="295" r:id="rId44"/>
    <p:sldId id="294" r:id="rId45"/>
    <p:sldId id="296" r:id="rId46"/>
    <p:sldId id="583" r:id="rId47"/>
    <p:sldId id="584" r:id="rId48"/>
    <p:sldId id="423" r:id="rId49"/>
    <p:sldId id="444" r:id="rId50"/>
    <p:sldId id="655" r:id="rId51"/>
    <p:sldId id="339" r:id="rId52"/>
    <p:sldId id="497" r:id="rId53"/>
    <p:sldId id="340" r:id="rId54"/>
    <p:sldId id="341" r:id="rId55"/>
    <p:sldId id="548" r:id="rId56"/>
    <p:sldId id="549" r:id="rId57"/>
    <p:sldId id="550" r:id="rId58"/>
    <p:sldId id="551" r:id="rId59"/>
    <p:sldId id="552" r:id="rId60"/>
    <p:sldId id="601" r:id="rId61"/>
    <p:sldId id="602" r:id="rId62"/>
    <p:sldId id="445" r:id="rId63"/>
  </p:sldIdLst>
  <p:sldSz cx="9144000" cy="5143500" type="screen16x9"/>
  <p:notesSz cx="9926638" cy="6797675"/>
  <p:embeddedFontLst>
    <p:embeddedFont>
      <p:font typeface="맑은 고딕" pitchFamily="50" charset="-127"/>
      <p:regular r:id="rId66"/>
      <p:bold r:id="rId67"/>
    </p:embeddedFont>
    <p:embeddedFont>
      <p:font typeface="나눔고딕 ExtraBold" charset="-127"/>
      <p:bold r:id="rId68"/>
    </p:embeddedFont>
    <p:embeddedFont>
      <p:font typeface="나눔고딕" pitchFamily="50" charset="-127"/>
      <p:regular r:id="rId6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65">
          <p15:clr>
            <a:srgbClr val="A4A3A4"/>
          </p15:clr>
        </p15:guide>
        <p15:guide id="2" orient="horz" pos="804">
          <p15:clr>
            <a:srgbClr val="A4A3A4"/>
          </p15:clr>
        </p15:guide>
        <p15:guide id="3" orient="horz" pos="2028">
          <p15:clr>
            <a:srgbClr val="A4A3A4"/>
          </p15:clr>
        </p15:guide>
        <p15:guide id="4" orient="horz" pos="985">
          <p15:clr>
            <a:srgbClr val="A4A3A4"/>
          </p15:clr>
        </p15:guide>
        <p15:guide id="5" pos="2880">
          <p15:clr>
            <a:srgbClr val="A4A3A4"/>
          </p15:clr>
        </p15:guide>
        <p15:guide id="6" pos="11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86F"/>
    <a:srgbClr val="E96644"/>
    <a:srgbClr val="8496B0"/>
    <a:srgbClr val="E8D2BA"/>
    <a:srgbClr val="E8DECC"/>
    <a:srgbClr val="6EA2C7"/>
    <a:srgbClr val="6E5F54"/>
    <a:srgbClr val="8DB7CF"/>
    <a:srgbClr val="DCB6C7"/>
    <a:srgbClr val="DA5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81115" autoAdjust="0"/>
  </p:normalViewPr>
  <p:slideViewPr>
    <p:cSldViewPr>
      <p:cViewPr varScale="1">
        <p:scale>
          <a:sx n="121" d="100"/>
          <a:sy n="121" d="100"/>
        </p:scale>
        <p:origin x="-1680" y="-90"/>
      </p:cViewPr>
      <p:guideLst>
        <p:guide orient="horz" pos="667"/>
        <p:guide pos="2018"/>
        <p:guide pos="249"/>
        <p:guide pos="5511"/>
        <p:guide pos="1927"/>
      </p:guideLst>
    </p:cSldViewPr>
  </p:slideViewPr>
  <p:outlineViewPr>
    <p:cViewPr>
      <p:scale>
        <a:sx n="33" d="100"/>
        <a:sy n="33" d="100"/>
      </p:scale>
      <p:origin x="0" y="52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2F964-C4B5-47A2-AB13-1B78406BC570}" type="datetimeFigureOut">
              <a:rPr lang="ko-KR" altLang="en-US" smtClean="0"/>
              <a:t>2021-07-14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E6AB8-7A8E-49E3-AE7F-EC560AF593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63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4ED81-2213-4D9E-8DBF-D87ED83461E4}" type="datetimeFigureOut">
              <a:rPr lang="ko-KR" altLang="en-US" smtClean="0"/>
              <a:t>2021-07-14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4C308-4CD3-438D-A3A7-CC04D6E475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98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토론시간 강사님들 디자이너</a:t>
            </a:r>
            <a:r>
              <a:rPr lang="ko-KR" altLang="en-US" baseline="0" dirty="0"/>
              <a:t> 때 경험 얘기해주기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5744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사진촬영</a:t>
            </a:r>
            <a:endParaRPr lang="en-US" altLang="ko-KR" dirty="0"/>
          </a:p>
          <a:p>
            <a:r>
              <a:rPr lang="ko-KR" altLang="en-US" dirty="0"/>
              <a:t>참고 정도로만 알고 있으면 된다고 설명하면서 </a:t>
            </a:r>
            <a:r>
              <a:rPr lang="ko-KR" altLang="en-US" dirty="0" err="1"/>
              <a:t>라운드레이어</a:t>
            </a:r>
            <a:r>
              <a:rPr lang="ko-KR" altLang="en-US" dirty="0"/>
              <a:t> 때 </a:t>
            </a:r>
            <a:r>
              <a:rPr lang="en-US" altLang="ko-KR" dirty="0"/>
              <a:t>¼</a:t>
            </a:r>
            <a:r>
              <a:rPr lang="ko-KR" altLang="en-US" dirty="0"/>
              <a:t>가이드 사용한다고 설명해주세요 </a:t>
            </a:r>
            <a:r>
              <a:rPr lang="en-US" altLang="ko-KR" dirty="0"/>
              <a:t>.</a:t>
            </a:r>
            <a:r>
              <a:rPr lang="en-US" altLang="ko-KR" baseline="0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249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1988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두상각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/>
              <a:t>고정되지 않는 각도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141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설명만 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766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빗에 대해서도 설명해주세요 </a:t>
            </a:r>
            <a:r>
              <a:rPr lang="en-US" altLang="ko-KR" dirty="0"/>
              <a:t>. </a:t>
            </a:r>
            <a:r>
              <a:rPr lang="ko-KR" altLang="en-US" dirty="0" err="1"/>
              <a:t>얼레살</a:t>
            </a:r>
            <a:r>
              <a:rPr lang="ko-KR" altLang="en-US" dirty="0"/>
              <a:t> </a:t>
            </a:r>
            <a:r>
              <a:rPr lang="en-US" altLang="ko-KR" dirty="0"/>
              <a:t>, </a:t>
            </a:r>
            <a:r>
              <a:rPr lang="ko-KR" altLang="en-US" dirty="0" err="1"/>
              <a:t>고운살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776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사진 촬영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036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코너에 대한 설명 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7322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한꺼번에 많이 빨리 잘리는 커트방법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1069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조금씩 자연스럽게 지그재그로 자르는 커트방법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2222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원랭스자세와</a:t>
            </a:r>
            <a:r>
              <a:rPr lang="ko-KR" altLang="en-US" dirty="0"/>
              <a:t> </a:t>
            </a:r>
            <a:r>
              <a:rPr lang="ko-KR" altLang="en-US" dirty="0" err="1"/>
              <a:t>블런트자세의</a:t>
            </a:r>
            <a:r>
              <a:rPr lang="ko-KR" altLang="en-US" dirty="0"/>
              <a:t> 차이점 설명해주기 </a:t>
            </a:r>
            <a:r>
              <a:rPr lang="en-US" altLang="ko-KR" dirty="0"/>
              <a:t>= </a:t>
            </a:r>
            <a:r>
              <a:rPr lang="ko-KR" altLang="en-US" dirty="0" err="1"/>
              <a:t>원랭스는</a:t>
            </a:r>
            <a:r>
              <a:rPr lang="ko-KR" altLang="en-US" dirty="0"/>
              <a:t> 내 눈이 </a:t>
            </a:r>
            <a:r>
              <a:rPr lang="ko-KR" altLang="en-US" dirty="0" err="1"/>
              <a:t>커트선에</a:t>
            </a:r>
            <a:r>
              <a:rPr lang="ko-KR" altLang="en-US" dirty="0"/>
              <a:t> 가서 자르는 거 </a:t>
            </a:r>
            <a:r>
              <a:rPr lang="en-US" altLang="ko-KR" dirty="0"/>
              <a:t>, </a:t>
            </a:r>
            <a:r>
              <a:rPr lang="ko-KR" altLang="en-US" dirty="0" err="1"/>
              <a:t>블런트자세는</a:t>
            </a:r>
            <a:r>
              <a:rPr lang="ko-KR" altLang="en-US" dirty="0"/>
              <a:t> </a:t>
            </a:r>
            <a:r>
              <a:rPr lang="ko-KR" altLang="en-US" dirty="0" err="1"/>
              <a:t>내눈으로</a:t>
            </a:r>
            <a:r>
              <a:rPr lang="ko-KR" altLang="en-US" dirty="0"/>
              <a:t> 가지고 와서 자르는 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피봇</a:t>
            </a:r>
            <a:r>
              <a:rPr lang="ko-KR" altLang="en-US" dirty="0"/>
              <a:t> 섹션대로 커트를 진행 하면 부채꼴 모양이 나온다는 것 설명해주기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가로섹션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좌우 밸런스 맞추기가 용이하고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위 아래 </a:t>
            </a:r>
            <a:r>
              <a:rPr lang="ko-KR" altLang="en-US" dirty="0" err="1" smtClean="0"/>
              <a:t>단차</a:t>
            </a:r>
            <a:r>
              <a:rPr lang="ko-KR" altLang="en-US" dirty="0" smtClean="0"/>
              <a:t> 맞추기 어려움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세로섹션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좌우 밸런스 맞추기가 어렵고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위 아래 </a:t>
            </a:r>
            <a:r>
              <a:rPr lang="ko-KR" altLang="en-US" dirty="0" err="1" smtClean="0"/>
              <a:t>단차</a:t>
            </a:r>
            <a:r>
              <a:rPr lang="ko-KR" altLang="en-US" dirty="0" smtClean="0"/>
              <a:t> 맞추기 용이함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대각섹션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가로와 세로 섹션의 장단점을 보완함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커트라인이 자연스러움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방사선섹션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어느 한 점을 중심으로 수박 잘라놓은 모양의 섹션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피봇섹션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940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스퀘어 </a:t>
            </a:r>
            <a:r>
              <a:rPr lang="en-US" altLang="ko-KR" dirty="0"/>
              <a:t>- </a:t>
            </a:r>
            <a:r>
              <a:rPr lang="ko-KR" altLang="en-US" dirty="0"/>
              <a:t>몸을 이동하지 않고 자르기 때문에 코너가 생겨서 딱딱한 이미지 연출</a:t>
            </a:r>
            <a:endParaRPr lang="en-US" altLang="ko-KR" dirty="0"/>
          </a:p>
          <a:p>
            <a:r>
              <a:rPr lang="ko-KR" altLang="en-US" dirty="0"/>
              <a:t>라운드 </a:t>
            </a:r>
            <a:r>
              <a:rPr lang="en-US" altLang="ko-KR" dirty="0"/>
              <a:t>– </a:t>
            </a:r>
            <a:r>
              <a:rPr lang="ko-KR" altLang="en-US" dirty="0"/>
              <a:t>몸을 이동하면서 자르기 때문에 코너를 제거하여 부드러운 이미지 연출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30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반드시 숙지하라고</a:t>
            </a:r>
            <a:r>
              <a:rPr lang="ko-KR" altLang="en-US" baseline="0" dirty="0"/>
              <a:t> 얘기해주세요 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6168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호리존탈과</a:t>
            </a:r>
            <a:r>
              <a:rPr lang="ko-KR" altLang="en-US" dirty="0"/>
              <a:t> </a:t>
            </a:r>
            <a:r>
              <a:rPr lang="ko-KR" altLang="en-US" dirty="0" err="1"/>
              <a:t>버티컬로</a:t>
            </a:r>
            <a:r>
              <a:rPr lang="ko-KR" altLang="en-US" dirty="0"/>
              <a:t> 잡은 경우 옆에서 볼 때의 </a:t>
            </a:r>
            <a:r>
              <a:rPr lang="ko-KR" altLang="en-US" dirty="0" err="1"/>
              <a:t>판넬</a:t>
            </a:r>
            <a:r>
              <a:rPr lang="ko-KR" altLang="en-US" dirty="0"/>
              <a:t> 모양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974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똑같은 </a:t>
            </a:r>
            <a:r>
              <a:rPr lang="ko-KR" altLang="en-US" dirty="0" err="1"/>
              <a:t>수평원랭스여도</a:t>
            </a:r>
            <a:r>
              <a:rPr lang="ko-KR" altLang="en-US" dirty="0"/>
              <a:t> 커트방법에 따라 이미지가 많이 달라진다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495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끝나는 지점이 모두 똑같은 커트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862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질감처리는 끝부분을 주로 이용하는 것이고 양감처리는 중간이나 안쪽부분을 이용하는 것이기 때문에 효과 자체가 다르다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대부분 </a:t>
            </a:r>
            <a:r>
              <a:rPr lang="ko-KR" altLang="en-US" dirty="0" err="1"/>
              <a:t>네이프나</a:t>
            </a:r>
            <a:r>
              <a:rPr lang="ko-KR" altLang="en-US" dirty="0"/>
              <a:t> </a:t>
            </a:r>
            <a:r>
              <a:rPr lang="ko-KR" altLang="en-US" dirty="0" err="1"/>
              <a:t>백사이드</a:t>
            </a:r>
            <a:r>
              <a:rPr lang="ko-KR" altLang="en-US" dirty="0"/>
              <a:t> 부분에</a:t>
            </a:r>
            <a:r>
              <a:rPr lang="ko-KR" altLang="en-US" baseline="0" dirty="0"/>
              <a:t> 양감처리를 하고 아웃라인이나 층이 있는 부분에 질감처리를 한다</a:t>
            </a:r>
            <a:r>
              <a:rPr lang="en-US" altLang="ko-KR" baseline="0" dirty="0"/>
              <a:t>. </a:t>
            </a:r>
          </a:p>
          <a:p>
            <a:r>
              <a:rPr lang="ko-KR" altLang="en-US" baseline="0" dirty="0"/>
              <a:t>양감처리 후 질감처리를 해야 파이거나 기장이 </a:t>
            </a:r>
            <a:r>
              <a:rPr lang="ko-KR" altLang="en-US" baseline="0" dirty="0" err="1"/>
              <a:t>짧아보이지</a:t>
            </a:r>
            <a:r>
              <a:rPr lang="ko-KR" altLang="en-US" baseline="0" dirty="0"/>
              <a:t> 않음</a:t>
            </a:r>
            <a:r>
              <a:rPr lang="en-US" altLang="ko-KR" baseline="0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175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48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자연빗질과 수직빗질의 차이점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976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평행빗질에 대해서</a:t>
            </a:r>
            <a:r>
              <a:rPr lang="ko-KR" altLang="en-US" baseline="0" dirty="0"/>
              <a:t> 디테일 하게 설명 </a:t>
            </a:r>
            <a:r>
              <a:rPr lang="en-US" altLang="ko-KR" baseline="0" dirty="0"/>
              <a:t>( </a:t>
            </a:r>
            <a:r>
              <a:rPr lang="ko-KR" altLang="en-US" baseline="0" dirty="0" err="1"/>
              <a:t>섹션뜰</a:t>
            </a:r>
            <a:r>
              <a:rPr lang="ko-KR" altLang="en-US" baseline="0" dirty="0"/>
              <a:t> 때 이용하여 한번에 나눌 수 있다</a:t>
            </a:r>
            <a:r>
              <a:rPr lang="en-US" altLang="ko-KR" baseline="0" dirty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680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리프트와 </a:t>
            </a:r>
            <a:r>
              <a:rPr lang="ko-KR" altLang="en-US" dirty="0" err="1"/>
              <a:t>디렉션에</a:t>
            </a:r>
            <a:r>
              <a:rPr lang="ko-KR" altLang="en-US" dirty="0"/>
              <a:t> 대한 </a:t>
            </a:r>
            <a:r>
              <a:rPr lang="ko-KR" altLang="en-US" dirty="0" smtClean="0"/>
              <a:t>설명</a:t>
            </a:r>
            <a:r>
              <a:rPr lang="en-US" altLang="ko-KR" dirty="0"/>
              <a:t>. </a:t>
            </a:r>
            <a:r>
              <a:rPr lang="ko-KR" altLang="en-US" dirty="0" err="1"/>
              <a:t>온더베이스</a:t>
            </a:r>
            <a:r>
              <a:rPr lang="ko-KR" altLang="en-US" dirty="0"/>
              <a:t> 사이드베이스 </a:t>
            </a:r>
            <a:r>
              <a:rPr lang="ko-KR" altLang="en-US" dirty="0" err="1"/>
              <a:t>오프더베이스</a:t>
            </a:r>
            <a:r>
              <a:rPr lang="ko-KR" altLang="en-US" dirty="0"/>
              <a:t> </a:t>
            </a:r>
            <a:r>
              <a:rPr lang="ko-KR" altLang="en-US" dirty="0" err="1"/>
              <a:t>프리베이스</a:t>
            </a:r>
            <a:r>
              <a:rPr lang="ko-KR" altLang="en-US" dirty="0"/>
              <a:t> 이름만 알려주고 그림 그리라고 해주세요 </a:t>
            </a:r>
            <a:r>
              <a:rPr lang="en-US" altLang="ko-KR" dirty="0"/>
              <a:t>~ </a:t>
            </a:r>
            <a:r>
              <a:rPr lang="ko-KR" altLang="en-US" dirty="0"/>
              <a:t>설명은 뒤에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err="1" smtClean="0"/>
              <a:t>디렉션</a:t>
            </a:r>
            <a:r>
              <a:rPr lang="ko-KR" altLang="en-US" dirty="0" smtClean="0"/>
              <a:t> 베이스</a:t>
            </a:r>
            <a:r>
              <a:rPr lang="en-US" altLang="ko-KR" dirty="0" smtClean="0"/>
              <a:t>: </a:t>
            </a:r>
            <a:r>
              <a:rPr lang="ko-KR" altLang="en-US" dirty="0" smtClean="0"/>
              <a:t>세로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피봇</a:t>
            </a:r>
            <a:endParaRPr lang="en-US" altLang="ko-KR" dirty="0" smtClean="0"/>
          </a:p>
          <a:p>
            <a:r>
              <a:rPr lang="ko-KR" altLang="en-US" dirty="0" smtClean="0"/>
              <a:t>리프트 베이스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가로섹션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118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중심각도 </a:t>
            </a:r>
            <a:r>
              <a:rPr lang="en-US" altLang="ko-KR" dirty="0" smtClean="0"/>
              <a:t>90</a:t>
            </a:r>
            <a:r>
              <a:rPr lang="ko-KR" altLang="en-US" dirty="0" smtClean="0"/>
              <a:t>도 중요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한 베이스 마다 </a:t>
            </a:r>
            <a:r>
              <a:rPr lang="ko-KR" altLang="en-US" dirty="0" err="1" smtClean="0"/>
              <a:t>컨케이브</a:t>
            </a:r>
            <a:r>
              <a:rPr lang="ko-KR" altLang="en-US" dirty="0" smtClean="0"/>
              <a:t> 라인 형성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8002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711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055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디렉션이</a:t>
            </a:r>
            <a:r>
              <a:rPr lang="ko-KR" altLang="en-US" dirty="0"/>
              <a:t> 아닌 </a:t>
            </a:r>
            <a:r>
              <a:rPr lang="ko-KR" altLang="en-US" dirty="0" smtClean="0"/>
              <a:t>리프트</a:t>
            </a:r>
            <a:r>
              <a:rPr lang="en-US" altLang="ko-KR" dirty="0" smtClean="0"/>
              <a:t>(</a:t>
            </a:r>
            <a:r>
              <a:rPr lang="ko-KR" altLang="en-US" dirty="0" smtClean="0"/>
              <a:t>가로섹션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</a:t>
            </a:r>
            <a:r>
              <a:rPr lang="ko-KR" altLang="en-US" dirty="0"/>
              <a:t>대해서 이해 시켜주세요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4C308-4CD3-438D-A3A7-CC04D6E47505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55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83989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428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472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254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480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3595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9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1259632" y="-20538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19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8892480" y="0"/>
            <a:ext cx="0" cy="843558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8892482" y="1563639"/>
            <a:ext cx="1779" cy="3579862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>
          <a:xfrm rot="5400000">
            <a:off x="8496437" y="1095586"/>
            <a:ext cx="720081" cy="216024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99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84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3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267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01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81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28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3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28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7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18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32C734-EB18-4120-8B6E-87BE365C2CA7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98B4-52BF-4E7E-96D1-07481EAF371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61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92471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6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1259632" y="-20538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1785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1259632" y="-20538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8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8892480" y="0"/>
            <a:ext cx="0" cy="843558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8892482" y="1563639"/>
            <a:ext cx="1779" cy="3579862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>
          <a:xfrm rot="5400000">
            <a:off x="8496437" y="1095586"/>
            <a:ext cx="720081" cy="216024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62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9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7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2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228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2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0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28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7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848872" cy="576064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62C5C816-676B-40BE-AFC6-D52115F2510D}"/>
              </a:ext>
            </a:extLst>
          </p:cNvPr>
          <p:cNvSpPr/>
          <p:nvPr userDrawn="1"/>
        </p:nvSpPr>
        <p:spPr>
          <a:xfrm>
            <a:off x="251520" y="0"/>
            <a:ext cx="1584176" cy="1527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" name="직선 연결선 3"/>
          <p:cNvCxnSpPr/>
          <p:nvPr userDrawn="1"/>
        </p:nvCxnSpPr>
        <p:spPr>
          <a:xfrm>
            <a:off x="8892480" y="0"/>
            <a:ext cx="0" cy="843558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8892482" y="1563639"/>
            <a:ext cx="1779" cy="3579862"/>
          </a:xfrm>
          <a:prstGeom prst="line">
            <a:avLst/>
          </a:prstGeom>
          <a:ln w="12700">
            <a:solidFill>
              <a:srgbClr val="8DB7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바닥글 개체 틀 3"/>
          <p:cNvSpPr>
            <a:spLocks noGrp="1"/>
          </p:cNvSpPr>
          <p:nvPr>
            <p:ph type="ftr" sz="quarter" idx="11"/>
          </p:nvPr>
        </p:nvSpPr>
        <p:spPr>
          <a:xfrm rot="5400000">
            <a:off x="8496437" y="1095586"/>
            <a:ext cx="720081" cy="216024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7774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>
                <a:solidFill>
                  <a:prstClr val="black"/>
                </a:solidFill>
              </a:rPr>
              <a:pPr/>
              <a:t>2021-07-14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8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504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242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57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393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84545939-D9E8-45C3-B9FE-2DBE62B7BFDD}" type="datetimeFigureOut">
              <a:rPr lang="ko-KR" altLang="en-US" smtClean="0"/>
              <a:t>2021-07-14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306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388424" y="4731991"/>
            <a:ext cx="51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1409-43FB-42FD-BCDE-41861E1ADC4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26" name="Picture 2" descr="\\psc-nas\share\교육부\기타파일\박승철로고\아카데미 로고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2" y="4803999"/>
            <a:ext cx="1220800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2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388424" y="4731991"/>
            <a:ext cx="51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\\psc-nas\share\교육부\기타파일\박승철로고\아카데미 로고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2" y="4803999"/>
            <a:ext cx="1220800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97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388424" y="4731991"/>
            <a:ext cx="51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\\psc-nas\share\교육부\기타파일\박승철로고\아카데미 로고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72" y="4803999"/>
            <a:ext cx="1220800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7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tm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A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양쪽 대괄호 2">
            <a:extLst>
              <a:ext uri="{FF2B5EF4-FFF2-40B4-BE49-F238E27FC236}">
                <a16:creationId xmlns:a16="http://schemas.microsoft.com/office/drawing/2014/main" xmlns="" id="{5DCAB026-6B2F-4E51-A2B9-5FB2B199E342}"/>
              </a:ext>
            </a:extLst>
          </p:cNvPr>
          <p:cNvSpPr/>
          <p:nvPr/>
        </p:nvSpPr>
        <p:spPr>
          <a:xfrm>
            <a:off x="971600" y="770910"/>
            <a:ext cx="7200800" cy="1800842"/>
          </a:xfrm>
          <a:prstGeom prst="bracketPair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EEB1A4-1847-499F-BA39-5F7797B9820F}"/>
              </a:ext>
            </a:extLst>
          </p:cNvPr>
          <p:cNvSpPr txBox="1"/>
          <p:nvPr/>
        </p:nvSpPr>
        <p:spPr>
          <a:xfrm>
            <a:off x="1375109" y="771550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spc="600" dirty="0">
                <a:solidFill>
                  <a:prstClr val="white"/>
                </a:solidFill>
              </a:rPr>
              <a:t>커트 </a:t>
            </a:r>
            <a:r>
              <a:rPr lang="en-US" altLang="ko-KR" sz="5400" spc="600" dirty="0">
                <a:solidFill>
                  <a:prstClr val="white"/>
                </a:solidFill>
              </a:rPr>
              <a:t>1</a:t>
            </a:r>
          </a:p>
          <a:p>
            <a:pPr algn="ctr"/>
            <a:r>
              <a:rPr lang="ko-KR" altLang="en-US" sz="5400" spc="600" dirty="0">
                <a:solidFill>
                  <a:prstClr val="white"/>
                </a:solidFill>
              </a:rPr>
              <a:t>기초이론 및 자세</a:t>
            </a:r>
            <a:endParaRPr lang="en-US" altLang="ko-KR" sz="5400" spc="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211960" y="1291414"/>
            <a:ext cx="51457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사이드 베이스 </a:t>
            </a:r>
            <a:r>
              <a:rPr lang="en-US" altLang="ko-KR" sz="2400" dirty="0"/>
              <a:t>(Side base)</a:t>
            </a:r>
          </a:p>
          <a:p>
            <a:pPr>
              <a:lnSpc>
                <a:spcPct val="150000"/>
              </a:lnSpc>
            </a:pPr>
            <a:endParaRPr lang="en-US" altLang="ko-KR" sz="2400" dirty="0"/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 err="1"/>
              <a:t>판넬의</a:t>
            </a:r>
            <a:r>
              <a:rPr lang="ko-KR" altLang="en-US" dirty="0"/>
              <a:t> 한쪽으로 당겨지는 베이스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/>
              <a:t>당겨지는 쪽의 기장이 </a:t>
            </a:r>
            <a:r>
              <a:rPr lang="en-US" altLang="ko-KR" dirty="0"/>
              <a:t>2cm </a:t>
            </a:r>
            <a:r>
              <a:rPr lang="ko-KR" altLang="en-US" dirty="0"/>
              <a:t>길어진다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/>
              <a:t>기장이 점점 길어지는 커트를 진행 시 사용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/>
              <a:t>응용</a:t>
            </a:r>
            <a:r>
              <a:rPr lang="en-US" altLang="ko-KR" dirty="0"/>
              <a:t>) </a:t>
            </a:r>
            <a:r>
              <a:rPr lang="ko-KR" altLang="en-US" dirty="0"/>
              <a:t>가로섹션 시 리프트다운하며 진행</a:t>
            </a:r>
          </a:p>
        </p:txBody>
      </p:sp>
      <p:sp>
        <p:nvSpPr>
          <p:cNvPr id="65" name="제목 3"/>
          <p:cNvSpPr txBox="1">
            <a:spLocks/>
          </p:cNvSpPr>
          <p:nvPr/>
        </p:nvSpPr>
        <p:spPr>
          <a:xfrm>
            <a:off x="462090" y="3465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53" name="그룹 252"/>
          <p:cNvGrpSpPr/>
          <p:nvPr/>
        </p:nvGrpSpPr>
        <p:grpSpPr>
          <a:xfrm>
            <a:off x="522868" y="1069183"/>
            <a:ext cx="1814906" cy="1869011"/>
            <a:chOff x="522868" y="1069183"/>
            <a:chExt cx="1814906" cy="1869011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68" y="1514482"/>
              <a:ext cx="1147254" cy="142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직선 연결선 39"/>
            <p:cNvCxnSpPr/>
            <p:nvPr/>
          </p:nvCxnSpPr>
          <p:spPr>
            <a:xfrm>
              <a:off x="1052730" y="1117304"/>
              <a:ext cx="254576" cy="616246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 flipH="1">
              <a:off x="1471613" y="1179216"/>
              <a:ext cx="130036" cy="754359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flipH="1">
              <a:off x="1509713" y="1621639"/>
              <a:ext cx="583381" cy="53815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V="1">
              <a:off x="1452563" y="2169318"/>
              <a:ext cx="809624" cy="29289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flipV="1">
              <a:off x="1052730" y="1112542"/>
              <a:ext cx="0" cy="5551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1052730" y="1117304"/>
              <a:ext cx="25684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 flipH="1">
              <a:off x="1309688" y="1069183"/>
              <a:ext cx="1767" cy="66436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 flipH="1">
              <a:off x="1314341" y="1181598"/>
              <a:ext cx="288548" cy="556507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471959" y="1233488"/>
              <a:ext cx="375891" cy="7096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1601648" y="1179216"/>
              <a:ext cx="222070" cy="10665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 flipH="1">
              <a:off x="1473380" y="1621640"/>
              <a:ext cx="619715" cy="314318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2093093" y="1621640"/>
              <a:ext cx="119088" cy="25240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1499256" y="1857375"/>
              <a:ext cx="755788" cy="31012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flipH="1" flipV="1">
              <a:off x="1508214" y="2169319"/>
              <a:ext cx="752158" cy="238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2259192" y="2174081"/>
              <a:ext cx="2995" cy="29434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flipH="1">
              <a:off x="1450345" y="2468425"/>
              <a:ext cx="88742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>
              <a:off x="2261741" y="2169319"/>
              <a:ext cx="76033" cy="29910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직선 연결선 109"/>
            <p:cNvCxnSpPr/>
            <p:nvPr/>
          </p:nvCxnSpPr>
          <p:spPr>
            <a:xfrm>
              <a:off x="2097267" y="1624021"/>
              <a:ext cx="157777" cy="2333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연결선 112"/>
            <p:cNvCxnSpPr/>
            <p:nvPr/>
          </p:nvCxnSpPr>
          <p:spPr>
            <a:xfrm>
              <a:off x="1599586" y="1178720"/>
              <a:ext cx="248264" cy="5476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연결선 117"/>
            <p:cNvCxnSpPr/>
            <p:nvPr/>
          </p:nvCxnSpPr>
          <p:spPr>
            <a:xfrm flipV="1">
              <a:off x="1049518" y="1069183"/>
              <a:ext cx="260061" cy="4524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 rot="10800000" flipV="1">
              <a:off x="1110278" y="1610366"/>
              <a:ext cx="0" cy="562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rot="16200000" flipV="1">
              <a:off x="1084090" y="1581724"/>
              <a:ext cx="0" cy="5623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rot="12600000" flipV="1">
              <a:off x="1371263" y="1713529"/>
              <a:ext cx="0" cy="562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 rot="18000000" flipV="1">
              <a:off x="1362905" y="1675630"/>
              <a:ext cx="0" cy="5623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rot="14400000" flipV="1">
              <a:off x="1514227" y="1951110"/>
              <a:ext cx="0" cy="562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rot="19800000" flipV="1">
              <a:off x="1525939" y="1914109"/>
              <a:ext cx="0" cy="5623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 rot="16200000" flipV="1">
              <a:off x="1533138" y="2201188"/>
              <a:ext cx="0" cy="562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flipV="1">
              <a:off x="1561781" y="2170238"/>
              <a:ext cx="0" cy="5623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2031912" y="2543175"/>
            <a:ext cx="1987837" cy="2367566"/>
            <a:chOff x="2031912" y="2543175"/>
            <a:chExt cx="1987837" cy="236756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912" y="3105765"/>
              <a:ext cx="1454484" cy="180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직선 연결선 4"/>
            <p:cNvCxnSpPr/>
            <p:nvPr/>
          </p:nvCxnSpPr>
          <p:spPr>
            <a:xfrm flipV="1">
              <a:off x="2469356" y="2599063"/>
              <a:ext cx="278727" cy="76326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V="1">
              <a:off x="2747627" y="2733675"/>
              <a:ext cx="620453" cy="560416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3229507" y="3620798"/>
              <a:ext cx="730710" cy="32017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3276799" y="3943817"/>
              <a:ext cx="540345" cy="563889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2477474" y="2599063"/>
              <a:ext cx="273250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>
              <a:off x="2748083" y="2596682"/>
              <a:ext cx="0" cy="70379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 flipH="1">
              <a:off x="2753106" y="2543175"/>
              <a:ext cx="416338" cy="75850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 flipH="1">
              <a:off x="3002957" y="2731294"/>
              <a:ext cx="364131" cy="63341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3133724" y="2609850"/>
              <a:ext cx="228601" cy="12434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H="1">
              <a:off x="3000375" y="2989489"/>
              <a:ext cx="869655" cy="37998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>
              <a:off x="3793530" y="3032691"/>
              <a:ext cx="134789" cy="2830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H="1">
              <a:off x="3222030" y="3309599"/>
              <a:ext cx="706289" cy="302757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H="1" flipV="1">
              <a:off x="3222160" y="3620799"/>
              <a:ext cx="797589" cy="108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3955256" y="3626644"/>
              <a:ext cx="396" cy="32075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flipH="1">
              <a:off x="3279449" y="3940969"/>
              <a:ext cx="680768" cy="2847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 flipH="1" flipV="1">
              <a:off x="3267149" y="3944115"/>
              <a:ext cx="723826" cy="22545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flipH="1">
              <a:off x="3818142" y="4150519"/>
              <a:ext cx="103777" cy="36627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H="1" flipV="1">
              <a:off x="3201089" y="4322614"/>
              <a:ext cx="620817" cy="18985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>
              <a:stCxn id="2" idx="1"/>
            </p:cNvCxnSpPr>
            <p:nvPr/>
          </p:nvCxnSpPr>
          <p:spPr>
            <a:xfrm flipH="1">
              <a:off x="2472774" y="2543830"/>
              <a:ext cx="4699" cy="82087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자유형 1"/>
            <p:cNvSpPr/>
            <p:nvPr/>
          </p:nvSpPr>
          <p:spPr>
            <a:xfrm>
              <a:off x="2477473" y="2543830"/>
              <a:ext cx="272991" cy="51594"/>
            </a:xfrm>
            <a:custGeom>
              <a:avLst/>
              <a:gdLst>
                <a:gd name="connsiteX0" fmla="*/ 323850 w 323850"/>
                <a:gd name="connsiteY0" fmla="*/ 95250 h 95250"/>
                <a:gd name="connsiteX1" fmla="*/ 0 w 323850"/>
                <a:gd name="connsiteY1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3850" h="95250">
                  <a:moveTo>
                    <a:pt x="323850" y="95250"/>
                  </a:moveTo>
                  <a:lnTo>
                    <a:pt x="0" y="0"/>
                  </a:ln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3169444" y="2543175"/>
              <a:ext cx="198636" cy="19102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3866406" y="2989413"/>
              <a:ext cx="61913" cy="31432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H="1">
              <a:off x="3960217" y="3621881"/>
              <a:ext cx="59532" cy="32146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flipH="1">
              <a:off x="3819483" y="4169569"/>
              <a:ext cx="171492" cy="34311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그룹 91"/>
            <p:cNvGrpSpPr/>
            <p:nvPr/>
          </p:nvGrpSpPr>
          <p:grpSpPr>
            <a:xfrm rot="5400000" flipV="1">
              <a:off x="2685374" y="3245517"/>
              <a:ext cx="56231" cy="56759"/>
              <a:chOff x="968537" y="1400008"/>
              <a:chExt cx="89360" cy="90198"/>
            </a:xfrm>
          </p:grpSpPr>
          <p:cxnSp>
            <p:nvCxnSpPr>
              <p:cNvPr id="93" name="직선 연결선 92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직선 연결선 93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그룹 94"/>
            <p:cNvGrpSpPr/>
            <p:nvPr/>
          </p:nvGrpSpPr>
          <p:grpSpPr>
            <a:xfrm rot="7200000" flipV="1">
              <a:off x="2959803" y="3302317"/>
              <a:ext cx="56231" cy="56759"/>
              <a:chOff x="968537" y="1400008"/>
              <a:chExt cx="89360" cy="90198"/>
            </a:xfrm>
          </p:grpSpPr>
          <p:cxnSp>
            <p:nvCxnSpPr>
              <p:cNvPr id="96" name="직선 연결선 95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직선 연결선 96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그룹 97"/>
            <p:cNvGrpSpPr/>
            <p:nvPr/>
          </p:nvGrpSpPr>
          <p:grpSpPr>
            <a:xfrm rot="9450821" flipV="1">
              <a:off x="3212067" y="3551521"/>
              <a:ext cx="57165" cy="52894"/>
              <a:chOff x="968537" y="1400008"/>
              <a:chExt cx="89360" cy="90198"/>
            </a:xfrm>
          </p:grpSpPr>
          <p:cxnSp>
            <p:nvCxnSpPr>
              <p:cNvPr id="100" name="직선 연결선 99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그룹 101"/>
            <p:cNvGrpSpPr/>
            <p:nvPr/>
          </p:nvGrpSpPr>
          <p:grpSpPr>
            <a:xfrm rot="10800000" flipV="1">
              <a:off x="3278664" y="3887057"/>
              <a:ext cx="56231" cy="56759"/>
              <a:chOff x="968537" y="1400008"/>
              <a:chExt cx="89360" cy="90198"/>
            </a:xfrm>
          </p:grpSpPr>
          <p:cxnSp>
            <p:nvCxnSpPr>
              <p:cNvPr id="103" name="직선 연결선 102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그룹 105"/>
            <p:cNvGrpSpPr/>
            <p:nvPr/>
          </p:nvGrpSpPr>
          <p:grpSpPr>
            <a:xfrm rot="11872782" flipV="1">
              <a:off x="3215413" y="4282503"/>
              <a:ext cx="48178" cy="46261"/>
              <a:chOff x="968537" y="1400008"/>
              <a:chExt cx="89360" cy="90198"/>
            </a:xfrm>
          </p:grpSpPr>
          <p:cxnSp>
            <p:nvCxnSpPr>
              <p:cNvPr id="107" name="직선 연결선 106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909839" y="1156194"/>
            <a:ext cx="511256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/>
              <a:t>오프 더 베이스 </a:t>
            </a:r>
            <a:r>
              <a:rPr lang="en-US" altLang="ko-KR" sz="2400" dirty="0"/>
              <a:t>(Off the base)</a:t>
            </a:r>
          </a:p>
          <a:p>
            <a:pPr>
              <a:lnSpc>
                <a:spcPct val="150000"/>
              </a:lnSpc>
            </a:pP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 err="1"/>
              <a:t>판넬의</a:t>
            </a:r>
            <a:r>
              <a:rPr lang="ko-KR" altLang="en-US" dirty="0"/>
              <a:t> 폭을 완전히 벗어나는 베이스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당겨지는 쪽의 기장이 </a:t>
            </a:r>
            <a:r>
              <a:rPr lang="en-US" altLang="ko-KR" dirty="0"/>
              <a:t>2~3cm </a:t>
            </a:r>
            <a:r>
              <a:rPr lang="ko-KR" altLang="en-US" dirty="0"/>
              <a:t>길어진다</a:t>
            </a:r>
            <a:r>
              <a:rPr lang="en-US" altLang="ko-KR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커트 선이 연결되는 한에서 급격하게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 </a:t>
            </a:r>
            <a:r>
              <a:rPr lang="ko-KR" altLang="en-US" dirty="0"/>
              <a:t>기장이</a:t>
            </a:r>
            <a:r>
              <a:rPr lang="en-US" altLang="ko-KR" dirty="0"/>
              <a:t> </a:t>
            </a:r>
            <a:r>
              <a:rPr lang="ko-KR" altLang="en-US" dirty="0"/>
              <a:t>길어지게 진행할 때 사용한다</a:t>
            </a:r>
            <a:r>
              <a:rPr lang="en-US" altLang="ko-KR" dirty="0"/>
              <a:t>.</a:t>
            </a:r>
          </a:p>
        </p:txBody>
      </p:sp>
      <p:sp>
        <p:nvSpPr>
          <p:cNvPr id="125" name="제목 3"/>
          <p:cNvSpPr txBox="1">
            <a:spLocks/>
          </p:cNvSpPr>
          <p:nvPr/>
        </p:nvSpPr>
        <p:spPr>
          <a:xfrm>
            <a:off x="462090" y="3465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63" name="그룹 162"/>
          <p:cNvGrpSpPr/>
          <p:nvPr/>
        </p:nvGrpSpPr>
        <p:grpSpPr>
          <a:xfrm>
            <a:off x="1863888" y="2750583"/>
            <a:ext cx="2299843" cy="2215643"/>
            <a:chOff x="627507" y="1006943"/>
            <a:chExt cx="2299843" cy="2215643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07" y="1571283"/>
              <a:ext cx="1330650" cy="1651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9" name="직선 연결선 68"/>
            <p:cNvCxnSpPr/>
            <p:nvPr/>
          </p:nvCxnSpPr>
          <p:spPr>
            <a:xfrm flipH="1" flipV="1">
              <a:off x="915067" y="1169478"/>
              <a:ext cx="208954" cy="60041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915067" y="1169478"/>
              <a:ext cx="506862" cy="60041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 flipV="1">
              <a:off x="1421929" y="1078084"/>
              <a:ext cx="84911" cy="69180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1506841" y="1078084"/>
              <a:ext cx="164797" cy="867397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V="1">
              <a:off x="1671638" y="1290162"/>
              <a:ext cx="569020" cy="650557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 flipH="1">
              <a:off x="1754981" y="1290162"/>
              <a:ext cx="485678" cy="914876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 flipV="1">
              <a:off x="1754981" y="2054123"/>
              <a:ext cx="984722" cy="15091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>
              <a:off x="1755997" y="2471696"/>
              <a:ext cx="1109441" cy="4882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 flipV="1">
              <a:off x="1692583" y="2520516"/>
              <a:ext cx="1178185" cy="165099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 flipV="1">
              <a:off x="1124021" y="1124419"/>
              <a:ext cx="0" cy="64387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>
              <a:off x="1124021" y="1124419"/>
              <a:ext cx="297909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>
              <a:off x="1421929" y="1006944"/>
              <a:ext cx="0" cy="75675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 flipH="1">
              <a:off x="1421929" y="1102519"/>
              <a:ext cx="368771" cy="6774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H="1">
              <a:off x="1679960" y="1169478"/>
              <a:ext cx="452089" cy="77220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1795194" y="1106819"/>
              <a:ext cx="273218" cy="15237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H="1">
              <a:off x="1671638" y="1597025"/>
              <a:ext cx="766763" cy="35083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2445817" y="1595004"/>
              <a:ext cx="123552" cy="25284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 flipH="1">
              <a:off x="1760686" y="1822450"/>
              <a:ext cx="880914" cy="3819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flipH="1" flipV="1">
              <a:off x="1760686" y="2197100"/>
              <a:ext cx="966639" cy="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2734325" y="2201225"/>
              <a:ext cx="1" cy="26585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flipH="1" flipV="1">
              <a:off x="1757139" y="2469464"/>
              <a:ext cx="1081311" cy="68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 flipH="1">
              <a:off x="1757363" y="2054123"/>
              <a:ext cx="982342" cy="41285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 flipH="1">
              <a:off x="2810117" y="2673448"/>
              <a:ext cx="29424" cy="22698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flipH="1" flipV="1">
              <a:off x="1705001" y="2688914"/>
              <a:ext cx="1222349" cy="2352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 flipV="1">
              <a:off x="1278767" y="1124419"/>
              <a:ext cx="0" cy="64387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flipV="1">
              <a:off x="1559580" y="1188244"/>
              <a:ext cx="362089" cy="6431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 flipV="1">
              <a:off x="1727714" y="1724025"/>
              <a:ext cx="771011" cy="3300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1769489" y="2334346"/>
              <a:ext cx="957836" cy="56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1742623" y="2585558"/>
              <a:ext cx="1083127" cy="20844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 flipH="1" flipV="1">
              <a:off x="1757139" y="2475861"/>
              <a:ext cx="1081311" cy="19748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연결선 125"/>
            <p:cNvCxnSpPr/>
            <p:nvPr/>
          </p:nvCxnSpPr>
          <p:spPr>
            <a:xfrm flipV="1">
              <a:off x="1124021" y="1006943"/>
              <a:ext cx="297909" cy="11747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연결선 126"/>
            <p:cNvCxnSpPr/>
            <p:nvPr/>
          </p:nvCxnSpPr>
          <p:spPr>
            <a:xfrm>
              <a:off x="1797378" y="1098728"/>
              <a:ext cx="321557" cy="707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연결선 127"/>
            <p:cNvCxnSpPr/>
            <p:nvPr/>
          </p:nvCxnSpPr>
          <p:spPr>
            <a:xfrm>
              <a:off x="2447747" y="1591829"/>
              <a:ext cx="195365" cy="22410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직선 연결선 128"/>
            <p:cNvCxnSpPr/>
            <p:nvPr/>
          </p:nvCxnSpPr>
          <p:spPr>
            <a:xfrm>
              <a:off x="2737501" y="2201225"/>
              <a:ext cx="102827" cy="2682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/>
            <p:cNvCxnSpPr/>
            <p:nvPr/>
          </p:nvCxnSpPr>
          <p:spPr>
            <a:xfrm>
              <a:off x="2847142" y="2673448"/>
              <a:ext cx="80208" cy="25072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7" y="1537497"/>
            <a:ext cx="1245497" cy="154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0" name="직선 연결선 99"/>
          <p:cNvCxnSpPr/>
          <p:nvPr/>
        </p:nvCxnSpPr>
        <p:spPr>
          <a:xfrm flipV="1">
            <a:off x="805277" y="785813"/>
            <a:ext cx="632998" cy="92185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/>
          <p:nvPr/>
        </p:nvCxnSpPr>
        <p:spPr>
          <a:xfrm flipH="1">
            <a:off x="1074030" y="776288"/>
            <a:ext cx="364245" cy="94566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 flipV="1">
            <a:off x="1078316" y="1443038"/>
            <a:ext cx="969559" cy="277329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/>
          <p:cNvCxnSpPr/>
          <p:nvPr/>
        </p:nvCxnSpPr>
        <p:spPr>
          <a:xfrm flipH="1">
            <a:off x="1313412" y="1438275"/>
            <a:ext cx="739226" cy="41908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>
            <a:off x="1307938" y="1871330"/>
            <a:ext cx="854237" cy="18607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/>
          <p:cNvCxnSpPr/>
          <p:nvPr/>
        </p:nvCxnSpPr>
        <p:spPr>
          <a:xfrm flipH="1">
            <a:off x="1399190" y="2052638"/>
            <a:ext cx="758223" cy="6925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/>
          <p:cNvCxnSpPr/>
          <p:nvPr/>
        </p:nvCxnSpPr>
        <p:spPr>
          <a:xfrm>
            <a:off x="1397878" y="2119273"/>
            <a:ext cx="707147" cy="38580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/>
          <p:cNvCxnSpPr/>
          <p:nvPr/>
        </p:nvCxnSpPr>
        <p:spPr>
          <a:xfrm>
            <a:off x="1397085" y="2376800"/>
            <a:ext cx="693653" cy="12351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/>
          <p:cNvCxnSpPr/>
          <p:nvPr/>
        </p:nvCxnSpPr>
        <p:spPr>
          <a:xfrm>
            <a:off x="1393218" y="2378940"/>
            <a:ext cx="230795" cy="64524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/>
          <p:cNvCxnSpPr/>
          <p:nvPr/>
        </p:nvCxnSpPr>
        <p:spPr>
          <a:xfrm>
            <a:off x="1340445" y="2579911"/>
            <a:ext cx="293093" cy="43951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 flipH="1" flipV="1">
            <a:off x="800538" y="702717"/>
            <a:ext cx="4739" cy="1004953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/>
          <p:cNvCxnSpPr/>
          <p:nvPr/>
        </p:nvCxnSpPr>
        <p:spPr>
          <a:xfrm flipH="1">
            <a:off x="1074029" y="815337"/>
            <a:ext cx="10093" cy="90662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 flipH="1">
            <a:off x="1090613" y="925661"/>
            <a:ext cx="429170" cy="79836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flipH="1">
            <a:off x="1304925" y="1168549"/>
            <a:ext cx="408534" cy="703114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1522958" y="925661"/>
            <a:ext cx="190500" cy="24447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H="1">
            <a:off x="1308981" y="1562100"/>
            <a:ext cx="757944" cy="31463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flipH="1">
            <a:off x="2057402" y="1562100"/>
            <a:ext cx="9523" cy="28368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 flipH="1">
            <a:off x="1404231" y="1845782"/>
            <a:ext cx="653171" cy="27622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직선 연결선 117"/>
          <p:cNvCxnSpPr/>
          <p:nvPr/>
        </p:nvCxnSpPr>
        <p:spPr>
          <a:xfrm flipH="1" flipV="1">
            <a:off x="1401201" y="2121897"/>
            <a:ext cx="703824" cy="217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 flipH="1">
            <a:off x="2024062" y="2124034"/>
            <a:ext cx="84523" cy="26401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 flipH="1" flipV="1">
            <a:off x="1384295" y="2383404"/>
            <a:ext cx="630243" cy="737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 flipH="1" flipV="1">
            <a:off x="1400520" y="2383289"/>
            <a:ext cx="642593" cy="1313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연결선 121"/>
          <p:cNvCxnSpPr/>
          <p:nvPr/>
        </p:nvCxnSpPr>
        <p:spPr>
          <a:xfrm flipH="1">
            <a:off x="1909763" y="2524125"/>
            <a:ext cx="138112" cy="18573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연결선 122"/>
          <p:cNvCxnSpPr/>
          <p:nvPr/>
        </p:nvCxnSpPr>
        <p:spPr>
          <a:xfrm flipH="1" flipV="1">
            <a:off x="1345382" y="2587910"/>
            <a:ext cx="545331" cy="10766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>
            <a:off x="805277" y="702717"/>
            <a:ext cx="271927" cy="11180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/>
          <p:cNvCxnSpPr/>
          <p:nvPr/>
        </p:nvCxnSpPr>
        <p:spPr>
          <a:xfrm>
            <a:off x="2012712" y="2129037"/>
            <a:ext cx="1826" cy="24745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 flipH="1">
            <a:off x="1905003" y="2497109"/>
            <a:ext cx="31039" cy="212768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/>
          <p:cNvCxnSpPr/>
          <p:nvPr/>
        </p:nvCxnSpPr>
        <p:spPr>
          <a:xfrm>
            <a:off x="1951917" y="1612419"/>
            <a:ext cx="95958" cy="24495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/>
          <p:cNvCxnSpPr/>
          <p:nvPr/>
        </p:nvCxnSpPr>
        <p:spPr>
          <a:xfrm>
            <a:off x="1456840" y="1049685"/>
            <a:ext cx="251147" cy="12393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/>
          <p:nvPr/>
        </p:nvCxnSpPr>
        <p:spPr>
          <a:xfrm>
            <a:off x="804340" y="814522"/>
            <a:ext cx="277910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/>
          <p:cNvCxnSpPr/>
          <p:nvPr/>
        </p:nvCxnSpPr>
        <p:spPr>
          <a:xfrm flipH="1" flipV="1">
            <a:off x="936161" y="815337"/>
            <a:ext cx="7134" cy="892332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/>
          <p:cNvCxnSpPr/>
          <p:nvPr/>
        </p:nvCxnSpPr>
        <p:spPr>
          <a:xfrm flipH="1">
            <a:off x="1214438" y="1116417"/>
            <a:ext cx="373190" cy="659996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/>
          <p:cNvCxnSpPr/>
          <p:nvPr/>
        </p:nvCxnSpPr>
        <p:spPr>
          <a:xfrm flipH="1">
            <a:off x="1367168" y="1747838"/>
            <a:ext cx="628320" cy="23278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 flipH="1" flipV="1">
            <a:off x="1404619" y="2244833"/>
            <a:ext cx="609919" cy="783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 flipH="1" flipV="1">
            <a:off x="1377336" y="2487654"/>
            <a:ext cx="546714" cy="10790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283968" y="1210628"/>
            <a:ext cx="44644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/>
              <a:t>프리</a:t>
            </a:r>
            <a:r>
              <a:rPr lang="ko-KR" altLang="en-US" sz="2400" dirty="0"/>
              <a:t> 베이스 </a:t>
            </a:r>
            <a:r>
              <a:rPr lang="en-US" altLang="ko-KR" sz="2400" dirty="0"/>
              <a:t>(Free base)</a:t>
            </a:r>
          </a:p>
          <a:p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온 더 베이스와 사이드베이스 사이에서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 </a:t>
            </a:r>
            <a:r>
              <a:rPr lang="ko-KR" altLang="en-US" dirty="0"/>
              <a:t>자른 모든 각도의 베이스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온 더 베이스보다는 기장이 길어지지만 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 </a:t>
            </a:r>
            <a:r>
              <a:rPr lang="ko-KR" altLang="en-US" dirty="0"/>
              <a:t>사이드 베이스보다는 기장이 짧다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8" name="제목 3"/>
          <p:cNvSpPr>
            <a:spLocks noGrp="1"/>
          </p:cNvSpPr>
          <p:nvPr>
            <p:ph type="title"/>
          </p:nvPr>
        </p:nvSpPr>
        <p:spPr>
          <a:xfrm>
            <a:off x="462090" y="346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512738" y="1200150"/>
            <a:ext cx="3106762" cy="3650092"/>
            <a:chOff x="512738" y="1200150"/>
            <a:chExt cx="3106762" cy="3650092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38" y="2031494"/>
              <a:ext cx="2271400" cy="2818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6" name="직선 연결선 65"/>
            <p:cNvCxnSpPr/>
            <p:nvPr/>
          </p:nvCxnSpPr>
          <p:spPr>
            <a:xfrm flipV="1">
              <a:off x="1360279" y="1271428"/>
              <a:ext cx="84755" cy="1099084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1445034" y="1271428"/>
              <a:ext cx="423771" cy="1099083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 flipV="1">
              <a:off x="1868804" y="1662974"/>
              <a:ext cx="930160" cy="707537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flipH="1">
              <a:off x="2297504" y="1670242"/>
              <a:ext cx="497828" cy="1006555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 flipV="1">
              <a:off x="2289175" y="2327275"/>
              <a:ext cx="1130300" cy="349522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연결선 70"/>
            <p:cNvCxnSpPr/>
            <p:nvPr/>
          </p:nvCxnSpPr>
          <p:spPr>
            <a:xfrm flipH="1">
              <a:off x="2462257" y="2333625"/>
              <a:ext cx="963568" cy="807165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2453701" y="3155971"/>
              <a:ext cx="1064199" cy="98404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 flipV="1">
              <a:off x="2457450" y="3254376"/>
              <a:ext cx="1067210" cy="312737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2435351" y="3581920"/>
              <a:ext cx="960312" cy="460669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2336773" y="3943570"/>
              <a:ext cx="1051335" cy="10140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flipV="1">
              <a:off x="1360279" y="1268706"/>
              <a:ext cx="0" cy="109908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>
              <a:off x="1360279" y="1268706"/>
              <a:ext cx="508525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1866899" y="1206501"/>
              <a:ext cx="1904" cy="11534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>
              <a:off x="1868805" y="1377950"/>
              <a:ext cx="541021" cy="99689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 flipH="1">
              <a:off x="2304773" y="1692044"/>
              <a:ext cx="562156" cy="97385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>
              <a:off x="2388085" y="1421578"/>
              <a:ext cx="476287" cy="2704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 flipH="1">
              <a:off x="2289175" y="2204602"/>
              <a:ext cx="1078377" cy="46874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>
              <a:off x="3371056" y="2209800"/>
              <a:ext cx="199182" cy="44354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 flipH="1">
              <a:off x="2462258" y="2643188"/>
              <a:ext cx="1157242" cy="49760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flipH="1">
              <a:off x="2438451" y="3144881"/>
              <a:ext cx="1088477" cy="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3521896" y="3140790"/>
              <a:ext cx="5529" cy="4279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flipH="1">
              <a:off x="2432100" y="3568720"/>
              <a:ext cx="1142950" cy="546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flipH="1" flipV="1">
              <a:off x="2437971" y="3572809"/>
              <a:ext cx="1051354" cy="19274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flipH="1">
              <a:off x="3388109" y="3768472"/>
              <a:ext cx="50226" cy="36522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 flipH="1" flipV="1">
              <a:off x="2336248" y="3945134"/>
              <a:ext cx="1051861" cy="1885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 flipV="1">
              <a:off x="1614542" y="1271428"/>
              <a:ext cx="0" cy="107172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flipV="1">
              <a:off x="2112524" y="1551626"/>
              <a:ext cx="508750" cy="96414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 flipV="1">
              <a:off x="2389951" y="2428442"/>
              <a:ext cx="1054733" cy="46862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flipV="1">
              <a:off x="2473937" y="3350986"/>
              <a:ext cx="1037672" cy="619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/>
            <p:cNvCxnSpPr/>
            <p:nvPr/>
          </p:nvCxnSpPr>
          <p:spPr>
            <a:xfrm>
              <a:off x="2405147" y="3778740"/>
              <a:ext cx="1004487" cy="19063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 flipV="1">
              <a:off x="1447800" y="1200150"/>
              <a:ext cx="419100" cy="698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2409825" y="1374775"/>
              <a:ext cx="384175" cy="27622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3425825" y="2320925"/>
              <a:ext cx="193675" cy="30797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3523425" y="3252345"/>
              <a:ext cx="51625" cy="31637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 flipH="1">
              <a:off x="3409634" y="3774343"/>
              <a:ext cx="84033" cy="27062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283968" y="1210628"/>
            <a:ext cx="44644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업 베이스 </a:t>
            </a:r>
            <a:r>
              <a:rPr lang="en-US" altLang="ko-KR" sz="2400" dirty="0"/>
              <a:t>(Up base)</a:t>
            </a:r>
          </a:p>
          <a:p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섹션의 윗면으로 올려서 커트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층이 생긴다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기장이 위로 갈 수록 짧아진다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>
                <a:solidFill>
                  <a:srgbClr val="FF0000"/>
                </a:solidFill>
              </a:rPr>
              <a:t>리프트 업 </a:t>
            </a:r>
            <a:r>
              <a:rPr lang="ko-KR" altLang="en-US" dirty="0"/>
              <a:t>이라고도 한다</a:t>
            </a:r>
          </a:p>
        </p:txBody>
      </p:sp>
      <p:sp>
        <p:nvSpPr>
          <p:cNvPr id="41" name="제목 3"/>
          <p:cNvSpPr>
            <a:spLocks noGrp="1"/>
          </p:cNvSpPr>
          <p:nvPr>
            <p:ph type="title"/>
          </p:nvPr>
        </p:nvSpPr>
        <p:spPr>
          <a:xfrm>
            <a:off x="452326" y="3466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63995" y="1023938"/>
            <a:ext cx="3514777" cy="3790705"/>
            <a:chOff x="263995" y="1023938"/>
            <a:chExt cx="3514777" cy="3790705"/>
          </a:xfrm>
        </p:grpSpPr>
        <p:grpSp>
          <p:nvGrpSpPr>
            <p:cNvPr id="66" name="그룹 65"/>
            <p:cNvGrpSpPr/>
            <p:nvPr/>
          </p:nvGrpSpPr>
          <p:grpSpPr>
            <a:xfrm>
              <a:off x="263995" y="1805391"/>
              <a:ext cx="2416518" cy="3009252"/>
              <a:chOff x="2003889" y="2268749"/>
              <a:chExt cx="1669487" cy="2078986"/>
            </a:xfrm>
          </p:grpSpPr>
          <p:pic>
            <p:nvPicPr>
              <p:cNvPr id="9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3889" y="2268749"/>
                <a:ext cx="1669487" cy="207898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98" name="자유형 97"/>
              <p:cNvSpPr/>
              <p:nvPr/>
            </p:nvSpPr>
            <p:spPr>
              <a:xfrm>
                <a:off x="2328683" y="2559896"/>
                <a:ext cx="226580" cy="384818"/>
              </a:xfrm>
              <a:custGeom>
                <a:avLst/>
                <a:gdLst>
                  <a:gd name="connsiteX0" fmla="*/ 0 w 167872"/>
                  <a:gd name="connsiteY0" fmla="*/ 7350 h 333220"/>
                  <a:gd name="connsiteX1" fmla="*/ 50007 w 167872"/>
                  <a:gd name="connsiteY1" fmla="*/ 206 h 333220"/>
                  <a:gd name="connsiteX2" fmla="*/ 102394 w 167872"/>
                  <a:gd name="connsiteY2" fmla="*/ 14493 h 333220"/>
                  <a:gd name="connsiteX3" fmla="*/ 135732 w 167872"/>
                  <a:gd name="connsiteY3" fmla="*/ 57356 h 333220"/>
                  <a:gd name="connsiteX4" fmla="*/ 157163 w 167872"/>
                  <a:gd name="connsiteY4" fmla="*/ 114506 h 333220"/>
                  <a:gd name="connsiteX5" fmla="*/ 166688 w 167872"/>
                  <a:gd name="connsiteY5" fmla="*/ 219281 h 333220"/>
                  <a:gd name="connsiteX6" fmla="*/ 130969 w 167872"/>
                  <a:gd name="connsiteY6" fmla="*/ 321675 h 333220"/>
                  <a:gd name="connsiteX7" fmla="*/ 126207 w 167872"/>
                  <a:gd name="connsiteY7" fmla="*/ 326437 h 33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872" h="333220">
                    <a:moveTo>
                      <a:pt x="0" y="7350"/>
                    </a:moveTo>
                    <a:cubicBezTo>
                      <a:pt x="16470" y="3183"/>
                      <a:pt x="32941" y="-984"/>
                      <a:pt x="50007" y="206"/>
                    </a:cubicBezTo>
                    <a:cubicBezTo>
                      <a:pt x="67073" y="1396"/>
                      <a:pt x="88107" y="4968"/>
                      <a:pt x="102394" y="14493"/>
                    </a:cubicBezTo>
                    <a:cubicBezTo>
                      <a:pt x="116681" y="24018"/>
                      <a:pt x="126604" y="40687"/>
                      <a:pt x="135732" y="57356"/>
                    </a:cubicBezTo>
                    <a:cubicBezTo>
                      <a:pt x="144860" y="74025"/>
                      <a:pt x="152004" y="87519"/>
                      <a:pt x="157163" y="114506"/>
                    </a:cubicBezTo>
                    <a:cubicBezTo>
                      <a:pt x="162322" y="141493"/>
                      <a:pt x="171054" y="184753"/>
                      <a:pt x="166688" y="219281"/>
                    </a:cubicBezTo>
                    <a:cubicBezTo>
                      <a:pt x="162322" y="253809"/>
                      <a:pt x="137716" y="303816"/>
                      <a:pt x="130969" y="321675"/>
                    </a:cubicBezTo>
                    <a:cubicBezTo>
                      <a:pt x="124222" y="339534"/>
                      <a:pt x="125214" y="332985"/>
                      <a:pt x="126207" y="326437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9" name="자유형 98"/>
              <p:cNvSpPr/>
              <p:nvPr/>
            </p:nvSpPr>
            <p:spPr>
              <a:xfrm>
                <a:off x="2502240" y="2947880"/>
                <a:ext cx="790645" cy="608720"/>
              </a:xfrm>
              <a:custGeom>
                <a:avLst/>
                <a:gdLst>
                  <a:gd name="connsiteX0" fmla="*/ 0 w 585787"/>
                  <a:gd name="connsiteY0" fmla="*/ 0 h 527100"/>
                  <a:gd name="connsiteX1" fmla="*/ 57150 w 585787"/>
                  <a:gd name="connsiteY1" fmla="*/ 40481 h 527100"/>
                  <a:gd name="connsiteX2" fmla="*/ 76200 w 585787"/>
                  <a:gd name="connsiteY2" fmla="*/ 147638 h 527100"/>
                  <a:gd name="connsiteX3" fmla="*/ 92869 w 585787"/>
                  <a:gd name="connsiteY3" fmla="*/ 204788 h 527100"/>
                  <a:gd name="connsiteX4" fmla="*/ 128587 w 585787"/>
                  <a:gd name="connsiteY4" fmla="*/ 185738 h 527100"/>
                  <a:gd name="connsiteX5" fmla="*/ 159544 w 585787"/>
                  <a:gd name="connsiteY5" fmla="*/ 123825 h 527100"/>
                  <a:gd name="connsiteX6" fmla="*/ 211931 w 585787"/>
                  <a:gd name="connsiteY6" fmla="*/ 83344 h 527100"/>
                  <a:gd name="connsiteX7" fmla="*/ 288131 w 585787"/>
                  <a:gd name="connsiteY7" fmla="*/ 71438 h 527100"/>
                  <a:gd name="connsiteX8" fmla="*/ 388144 w 585787"/>
                  <a:gd name="connsiteY8" fmla="*/ 121444 h 527100"/>
                  <a:gd name="connsiteX9" fmla="*/ 447675 w 585787"/>
                  <a:gd name="connsiteY9" fmla="*/ 214313 h 527100"/>
                  <a:gd name="connsiteX10" fmla="*/ 485775 w 585787"/>
                  <a:gd name="connsiteY10" fmla="*/ 359569 h 527100"/>
                  <a:gd name="connsiteX11" fmla="*/ 495300 w 585787"/>
                  <a:gd name="connsiteY11" fmla="*/ 497681 h 527100"/>
                  <a:gd name="connsiteX12" fmla="*/ 511969 w 585787"/>
                  <a:gd name="connsiteY12" fmla="*/ 526256 h 527100"/>
                  <a:gd name="connsiteX13" fmla="*/ 585787 w 585787"/>
                  <a:gd name="connsiteY13" fmla="*/ 516731 h 5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5787" h="527100">
                    <a:moveTo>
                      <a:pt x="0" y="0"/>
                    </a:moveTo>
                    <a:cubicBezTo>
                      <a:pt x="22225" y="7937"/>
                      <a:pt x="44450" y="15875"/>
                      <a:pt x="57150" y="40481"/>
                    </a:cubicBezTo>
                    <a:cubicBezTo>
                      <a:pt x="69850" y="65087"/>
                      <a:pt x="70247" y="120253"/>
                      <a:pt x="76200" y="147638"/>
                    </a:cubicBezTo>
                    <a:cubicBezTo>
                      <a:pt x="82153" y="175023"/>
                      <a:pt x="84138" y="198438"/>
                      <a:pt x="92869" y="204788"/>
                    </a:cubicBezTo>
                    <a:cubicBezTo>
                      <a:pt x="101600" y="211138"/>
                      <a:pt x="117475" y="199232"/>
                      <a:pt x="128587" y="185738"/>
                    </a:cubicBezTo>
                    <a:cubicBezTo>
                      <a:pt x="139700" y="172244"/>
                      <a:pt x="145653" y="140891"/>
                      <a:pt x="159544" y="123825"/>
                    </a:cubicBezTo>
                    <a:cubicBezTo>
                      <a:pt x="173435" y="106759"/>
                      <a:pt x="190500" y="92075"/>
                      <a:pt x="211931" y="83344"/>
                    </a:cubicBezTo>
                    <a:cubicBezTo>
                      <a:pt x="233362" y="74613"/>
                      <a:pt x="258762" y="65088"/>
                      <a:pt x="288131" y="71438"/>
                    </a:cubicBezTo>
                    <a:cubicBezTo>
                      <a:pt x="317500" y="77788"/>
                      <a:pt x="361553" y="97632"/>
                      <a:pt x="388144" y="121444"/>
                    </a:cubicBezTo>
                    <a:cubicBezTo>
                      <a:pt x="414735" y="145257"/>
                      <a:pt x="431403" y="174626"/>
                      <a:pt x="447675" y="214313"/>
                    </a:cubicBezTo>
                    <a:cubicBezTo>
                      <a:pt x="463947" y="254001"/>
                      <a:pt x="477838" y="312341"/>
                      <a:pt x="485775" y="359569"/>
                    </a:cubicBezTo>
                    <a:cubicBezTo>
                      <a:pt x="493713" y="406797"/>
                      <a:pt x="490934" y="469900"/>
                      <a:pt x="495300" y="497681"/>
                    </a:cubicBezTo>
                    <a:cubicBezTo>
                      <a:pt x="499666" y="525462"/>
                      <a:pt x="496888" y="523081"/>
                      <a:pt x="511969" y="526256"/>
                    </a:cubicBezTo>
                    <a:cubicBezTo>
                      <a:pt x="527050" y="529431"/>
                      <a:pt x="556418" y="523081"/>
                      <a:pt x="585787" y="516731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8" name="직선 연결선 67"/>
            <p:cNvCxnSpPr/>
            <p:nvPr/>
          </p:nvCxnSpPr>
          <p:spPr>
            <a:xfrm>
              <a:off x="1392399" y="1137214"/>
              <a:ext cx="533188" cy="794996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2267744" y="1038225"/>
              <a:ext cx="113506" cy="118110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 flipH="1">
              <a:off x="2581276" y="1509713"/>
              <a:ext cx="600074" cy="1152525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 flipV="1">
              <a:off x="2426494" y="2667000"/>
              <a:ext cx="1273969" cy="552450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/>
            <p:cNvCxnSpPr/>
            <p:nvPr/>
          </p:nvCxnSpPr>
          <p:spPr>
            <a:xfrm flipV="1">
              <a:off x="2148817" y="3555206"/>
              <a:ext cx="1554027" cy="95252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/>
            <p:cNvCxnSpPr/>
            <p:nvPr/>
          </p:nvCxnSpPr>
          <p:spPr>
            <a:xfrm flipV="1">
              <a:off x="1385579" y="1128272"/>
              <a:ext cx="6511" cy="755085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연결선 77"/>
            <p:cNvCxnSpPr/>
            <p:nvPr/>
          </p:nvCxnSpPr>
          <p:spPr>
            <a:xfrm>
              <a:off x="1392400" y="1121339"/>
              <a:ext cx="533187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직선 연결선 78"/>
            <p:cNvCxnSpPr/>
            <p:nvPr/>
          </p:nvCxnSpPr>
          <p:spPr>
            <a:xfrm flipH="1">
              <a:off x="1925586" y="1023938"/>
              <a:ext cx="3227" cy="88132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/>
            <p:cNvCxnSpPr/>
            <p:nvPr/>
          </p:nvCxnSpPr>
          <p:spPr>
            <a:xfrm flipH="1">
              <a:off x="1931627" y="1038225"/>
              <a:ext cx="336117" cy="886972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/>
            <p:cNvCxnSpPr/>
            <p:nvPr/>
          </p:nvCxnSpPr>
          <p:spPr>
            <a:xfrm flipH="1">
              <a:off x="2382698" y="1133475"/>
              <a:ext cx="411000" cy="108114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/>
            <p:cNvCxnSpPr/>
            <p:nvPr/>
          </p:nvCxnSpPr>
          <p:spPr>
            <a:xfrm>
              <a:off x="2267744" y="1038225"/>
              <a:ext cx="489285" cy="1905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3193753" y="1514144"/>
              <a:ext cx="342404" cy="30036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flipH="1">
              <a:off x="2586125" y="1814513"/>
              <a:ext cx="952413" cy="84253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 flipH="1">
              <a:off x="2586125" y="2662238"/>
              <a:ext cx="1119100" cy="5467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3711576" y="2666166"/>
              <a:ext cx="7937" cy="56757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flipH="1" flipV="1">
              <a:off x="2426495" y="3221831"/>
              <a:ext cx="1352277" cy="110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 flipH="1" flipV="1">
              <a:off x="2422629" y="3221617"/>
              <a:ext cx="1280215" cy="328827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 flipH="1">
              <a:off x="3574257" y="3555206"/>
              <a:ext cx="122634" cy="5095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 flipH="1" flipV="1">
              <a:off x="2129772" y="3652842"/>
              <a:ext cx="1558784" cy="45005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flipV="1">
              <a:off x="2382218" y="1509713"/>
              <a:ext cx="803895" cy="709613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V="1">
              <a:off x="1390650" y="1030851"/>
              <a:ext cx="530175" cy="930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2262273" y="1038225"/>
              <a:ext cx="531425" cy="9004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/>
            <p:cNvCxnSpPr/>
            <p:nvPr/>
          </p:nvCxnSpPr>
          <p:spPr>
            <a:xfrm>
              <a:off x="3186419" y="1514144"/>
              <a:ext cx="295366" cy="3387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3711576" y="2665324"/>
              <a:ext cx="67196" cy="57370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 flipH="1">
              <a:off x="3688557" y="3555206"/>
              <a:ext cx="14287" cy="5476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rot="10800000" flipV="1">
              <a:off x="1448428" y="1817662"/>
              <a:ext cx="0" cy="56232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 rot="16200000" flipV="1">
              <a:off x="1422240" y="1789020"/>
              <a:ext cx="0" cy="56231"/>
            </a:xfrm>
            <a:prstGeom prst="line">
              <a:avLst/>
            </a:prstGeom>
            <a:ln w="63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그룹 38"/>
            <p:cNvGrpSpPr/>
            <p:nvPr/>
          </p:nvGrpSpPr>
          <p:grpSpPr>
            <a:xfrm>
              <a:off x="2580164" y="2667705"/>
              <a:ext cx="56232" cy="56759"/>
              <a:chOff x="2580164" y="2667705"/>
              <a:chExt cx="56232" cy="56759"/>
            </a:xfrm>
          </p:grpSpPr>
          <p:cxnSp>
            <p:nvCxnSpPr>
              <p:cNvPr id="103" name="직선 연결선 102"/>
              <p:cNvCxnSpPr/>
              <p:nvPr/>
            </p:nvCxnSpPr>
            <p:spPr>
              <a:xfrm rot="16200000" flipV="1">
                <a:off x="2608280" y="2696348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>
              <a:xfrm flipV="1">
                <a:off x="2635452" y="2667705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그룹 104"/>
            <p:cNvGrpSpPr/>
            <p:nvPr/>
          </p:nvGrpSpPr>
          <p:grpSpPr>
            <a:xfrm rot="900000">
              <a:off x="2396807" y="3224919"/>
              <a:ext cx="56232" cy="56759"/>
              <a:chOff x="2580164" y="2667705"/>
              <a:chExt cx="56232" cy="56759"/>
            </a:xfrm>
          </p:grpSpPr>
          <p:cxnSp>
            <p:nvCxnSpPr>
              <p:cNvPr id="106" name="직선 연결선 105"/>
              <p:cNvCxnSpPr/>
              <p:nvPr/>
            </p:nvCxnSpPr>
            <p:spPr>
              <a:xfrm rot="16200000" flipV="1">
                <a:off x="2608280" y="2696348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/>
              <p:cNvCxnSpPr/>
              <p:nvPr/>
            </p:nvCxnSpPr>
            <p:spPr>
              <a:xfrm flipV="1">
                <a:off x="2635452" y="2667705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그룹 107"/>
            <p:cNvGrpSpPr/>
            <p:nvPr/>
          </p:nvGrpSpPr>
          <p:grpSpPr>
            <a:xfrm rot="19163321">
              <a:off x="2401901" y="2193751"/>
              <a:ext cx="57326" cy="54439"/>
              <a:chOff x="2580164" y="2667705"/>
              <a:chExt cx="56232" cy="56759"/>
            </a:xfrm>
          </p:grpSpPr>
          <p:cxnSp>
            <p:nvCxnSpPr>
              <p:cNvPr id="109" name="직선 연결선 108"/>
              <p:cNvCxnSpPr/>
              <p:nvPr/>
            </p:nvCxnSpPr>
            <p:spPr>
              <a:xfrm rot="16200000" flipV="1">
                <a:off x="2608280" y="2696348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직선 연결선 109"/>
              <p:cNvCxnSpPr/>
              <p:nvPr/>
            </p:nvCxnSpPr>
            <p:spPr>
              <a:xfrm flipV="1">
                <a:off x="2635452" y="2667705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그룹 124"/>
            <p:cNvGrpSpPr/>
            <p:nvPr/>
          </p:nvGrpSpPr>
          <p:grpSpPr>
            <a:xfrm rot="17402496">
              <a:off x="1939005" y="1891470"/>
              <a:ext cx="52993" cy="59448"/>
              <a:chOff x="2580164" y="2667705"/>
              <a:chExt cx="56232" cy="56759"/>
            </a:xfrm>
          </p:grpSpPr>
          <p:cxnSp>
            <p:nvCxnSpPr>
              <p:cNvPr id="126" name="직선 연결선 125"/>
              <p:cNvCxnSpPr/>
              <p:nvPr/>
            </p:nvCxnSpPr>
            <p:spPr>
              <a:xfrm rot="16200000" flipV="1">
                <a:off x="2608280" y="2696348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직선 연결선 126"/>
              <p:cNvCxnSpPr/>
              <p:nvPr/>
            </p:nvCxnSpPr>
            <p:spPr>
              <a:xfrm flipV="1">
                <a:off x="2635452" y="2667705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84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283968" y="1210628"/>
            <a:ext cx="44644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다운 베이스 </a:t>
            </a:r>
            <a:r>
              <a:rPr lang="en-US" altLang="ko-KR" sz="2400" dirty="0"/>
              <a:t>(Down base</a:t>
            </a:r>
            <a:r>
              <a:rPr lang="en-US" altLang="ko-KR" sz="2800" dirty="0"/>
              <a:t>)</a:t>
            </a:r>
          </a:p>
          <a:p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섹션의 아랫면으로 내려서 커트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층이 적어진다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/>
              <a:t>기장이 위로 갈 수록 길어진다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- </a:t>
            </a:r>
            <a:r>
              <a:rPr lang="ko-KR" altLang="en-US" dirty="0">
                <a:solidFill>
                  <a:srgbClr val="FF0000"/>
                </a:solidFill>
              </a:rPr>
              <a:t>리프트 다운 </a:t>
            </a:r>
            <a:r>
              <a:rPr lang="ko-KR" altLang="en-US" dirty="0"/>
              <a:t>이라고도 한다</a:t>
            </a:r>
          </a:p>
        </p:txBody>
      </p:sp>
      <p:sp>
        <p:nvSpPr>
          <p:cNvPr id="65" name="제목 3"/>
          <p:cNvSpPr>
            <a:spLocks noGrp="1"/>
          </p:cNvSpPr>
          <p:nvPr>
            <p:ph type="title"/>
          </p:nvPr>
        </p:nvSpPr>
        <p:spPr>
          <a:xfrm>
            <a:off x="462090" y="346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9" name="그룹 238"/>
          <p:cNvGrpSpPr/>
          <p:nvPr/>
        </p:nvGrpSpPr>
        <p:grpSpPr>
          <a:xfrm>
            <a:off x="396634" y="915566"/>
            <a:ext cx="3013800" cy="4000676"/>
            <a:chOff x="396633" y="543381"/>
            <a:chExt cx="3294175" cy="4372861"/>
          </a:xfrm>
        </p:grpSpPr>
        <p:grpSp>
          <p:nvGrpSpPr>
            <p:cNvPr id="41" name="그룹 40"/>
            <p:cNvGrpSpPr/>
            <p:nvPr/>
          </p:nvGrpSpPr>
          <p:grpSpPr>
            <a:xfrm>
              <a:off x="396633" y="2217188"/>
              <a:ext cx="2167420" cy="2699054"/>
              <a:chOff x="2003889" y="2268749"/>
              <a:chExt cx="1669487" cy="2078986"/>
            </a:xfrm>
          </p:grpSpPr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03889" y="2268749"/>
                <a:ext cx="1669487" cy="207898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110" name="자유형 109"/>
              <p:cNvSpPr/>
              <p:nvPr/>
            </p:nvSpPr>
            <p:spPr>
              <a:xfrm>
                <a:off x="2328683" y="2559896"/>
                <a:ext cx="226580" cy="384818"/>
              </a:xfrm>
              <a:custGeom>
                <a:avLst/>
                <a:gdLst>
                  <a:gd name="connsiteX0" fmla="*/ 0 w 167872"/>
                  <a:gd name="connsiteY0" fmla="*/ 7350 h 333220"/>
                  <a:gd name="connsiteX1" fmla="*/ 50007 w 167872"/>
                  <a:gd name="connsiteY1" fmla="*/ 206 h 333220"/>
                  <a:gd name="connsiteX2" fmla="*/ 102394 w 167872"/>
                  <a:gd name="connsiteY2" fmla="*/ 14493 h 333220"/>
                  <a:gd name="connsiteX3" fmla="*/ 135732 w 167872"/>
                  <a:gd name="connsiteY3" fmla="*/ 57356 h 333220"/>
                  <a:gd name="connsiteX4" fmla="*/ 157163 w 167872"/>
                  <a:gd name="connsiteY4" fmla="*/ 114506 h 333220"/>
                  <a:gd name="connsiteX5" fmla="*/ 166688 w 167872"/>
                  <a:gd name="connsiteY5" fmla="*/ 219281 h 333220"/>
                  <a:gd name="connsiteX6" fmla="*/ 130969 w 167872"/>
                  <a:gd name="connsiteY6" fmla="*/ 321675 h 333220"/>
                  <a:gd name="connsiteX7" fmla="*/ 126207 w 167872"/>
                  <a:gd name="connsiteY7" fmla="*/ 326437 h 33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872" h="333220">
                    <a:moveTo>
                      <a:pt x="0" y="7350"/>
                    </a:moveTo>
                    <a:cubicBezTo>
                      <a:pt x="16470" y="3183"/>
                      <a:pt x="32941" y="-984"/>
                      <a:pt x="50007" y="206"/>
                    </a:cubicBezTo>
                    <a:cubicBezTo>
                      <a:pt x="67073" y="1396"/>
                      <a:pt x="88107" y="4968"/>
                      <a:pt x="102394" y="14493"/>
                    </a:cubicBezTo>
                    <a:cubicBezTo>
                      <a:pt x="116681" y="24018"/>
                      <a:pt x="126604" y="40687"/>
                      <a:pt x="135732" y="57356"/>
                    </a:cubicBezTo>
                    <a:cubicBezTo>
                      <a:pt x="144860" y="74025"/>
                      <a:pt x="152004" y="87519"/>
                      <a:pt x="157163" y="114506"/>
                    </a:cubicBezTo>
                    <a:cubicBezTo>
                      <a:pt x="162322" y="141493"/>
                      <a:pt x="171054" y="184753"/>
                      <a:pt x="166688" y="219281"/>
                    </a:cubicBezTo>
                    <a:cubicBezTo>
                      <a:pt x="162322" y="253809"/>
                      <a:pt x="137716" y="303816"/>
                      <a:pt x="130969" y="321675"/>
                    </a:cubicBezTo>
                    <a:cubicBezTo>
                      <a:pt x="124222" y="339534"/>
                      <a:pt x="125214" y="332985"/>
                      <a:pt x="126207" y="326437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" name="자유형 110"/>
              <p:cNvSpPr/>
              <p:nvPr/>
            </p:nvSpPr>
            <p:spPr>
              <a:xfrm>
                <a:off x="2502240" y="2947880"/>
                <a:ext cx="790645" cy="608720"/>
              </a:xfrm>
              <a:custGeom>
                <a:avLst/>
                <a:gdLst>
                  <a:gd name="connsiteX0" fmla="*/ 0 w 585787"/>
                  <a:gd name="connsiteY0" fmla="*/ 0 h 527100"/>
                  <a:gd name="connsiteX1" fmla="*/ 57150 w 585787"/>
                  <a:gd name="connsiteY1" fmla="*/ 40481 h 527100"/>
                  <a:gd name="connsiteX2" fmla="*/ 76200 w 585787"/>
                  <a:gd name="connsiteY2" fmla="*/ 147638 h 527100"/>
                  <a:gd name="connsiteX3" fmla="*/ 92869 w 585787"/>
                  <a:gd name="connsiteY3" fmla="*/ 204788 h 527100"/>
                  <a:gd name="connsiteX4" fmla="*/ 128587 w 585787"/>
                  <a:gd name="connsiteY4" fmla="*/ 185738 h 527100"/>
                  <a:gd name="connsiteX5" fmla="*/ 159544 w 585787"/>
                  <a:gd name="connsiteY5" fmla="*/ 123825 h 527100"/>
                  <a:gd name="connsiteX6" fmla="*/ 211931 w 585787"/>
                  <a:gd name="connsiteY6" fmla="*/ 83344 h 527100"/>
                  <a:gd name="connsiteX7" fmla="*/ 288131 w 585787"/>
                  <a:gd name="connsiteY7" fmla="*/ 71438 h 527100"/>
                  <a:gd name="connsiteX8" fmla="*/ 388144 w 585787"/>
                  <a:gd name="connsiteY8" fmla="*/ 121444 h 527100"/>
                  <a:gd name="connsiteX9" fmla="*/ 447675 w 585787"/>
                  <a:gd name="connsiteY9" fmla="*/ 214313 h 527100"/>
                  <a:gd name="connsiteX10" fmla="*/ 485775 w 585787"/>
                  <a:gd name="connsiteY10" fmla="*/ 359569 h 527100"/>
                  <a:gd name="connsiteX11" fmla="*/ 495300 w 585787"/>
                  <a:gd name="connsiteY11" fmla="*/ 497681 h 527100"/>
                  <a:gd name="connsiteX12" fmla="*/ 511969 w 585787"/>
                  <a:gd name="connsiteY12" fmla="*/ 526256 h 527100"/>
                  <a:gd name="connsiteX13" fmla="*/ 585787 w 585787"/>
                  <a:gd name="connsiteY13" fmla="*/ 516731 h 5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5787" h="527100">
                    <a:moveTo>
                      <a:pt x="0" y="0"/>
                    </a:moveTo>
                    <a:cubicBezTo>
                      <a:pt x="22225" y="7937"/>
                      <a:pt x="44450" y="15875"/>
                      <a:pt x="57150" y="40481"/>
                    </a:cubicBezTo>
                    <a:cubicBezTo>
                      <a:pt x="69850" y="65087"/>
                      <a:pt x="70247" y="120253"/>
                      <a:pt x="76200" y="147638"/>
                    </a:cubicBezTo>
                    <a:cubicBezTo>
                      <a:pt x="82153" y="175023"/>
                      <a:pt x="84138" y="198438"/>
                      <a:pt x="92869" y="204788"/>
                    </a:cubicBezTo>
                    <a:cubicBezTo>
                      <a:pt x="101600" y="211138"/>
                      <a:pt x="117475" y="199232"/>
                      <a:pt x="128587" y="185738"/>
                    </a:cubicBezTo>
                    <a:cubicBezTo>
                      <a:pt x="139700" y="172244"/>
                      <a:pt x="145653" y="140891"/>
                      <a:pt x="159544" y="123825"/>
                    </a:cubicBezTo>
                    <a:cubicBezTo>
                      <a:pt x="173435" y="106759"/>
                      <a:pt x="190500" y="92075"/>
                      <a:pt x="211931" y="83344"/>
                    </a:cubicBezTo>
                    <a:cubicBezTo>
                      <a:pt x="233362" y="74613"/>
                      <a:pt x="258762" y="65088"/>
                      <a:pt x="288131" y="71438"/>
                    </a:cubicBezTo>
                    <a:cubicBezTo>
                      <a:pt x="317500" y="77788"/>
                      <a:pt x="361553" y="97632"/>
                      <a:pt x="388144" y="121444"/>
                    </a:cubicBezTo>
                    <a:cubicBezTo>
                      <a:pt x="414735" y="145257"/>
                      <a:pt x="431403" y="174626"/>
                      <a:pt x="447675" y="214313"/>
                    </a:cubicBezTo>
                    <a:cubicBezTo>
                      <a:pt x="463947" y="254001"/>
                      <a:pt x="477838" y="312341"/>
                      <a:pt x="485775" y="359569"/>
                    </a:cubicBezTo>
                    <a:cubicBezTo>
                      <a:pt x="493713" y="406797"/>
                      <a:pt x="490934" y="469900"/>
                      <a:pt x="495300" y="497681"/>
                    </a:cubicBezTo>
                    <a:cubicBezTo>
                      <a:pt x="499666" y="525462"/>
                      <a:pt x="496888" y="523081"/>
                      <a:pt x="511969" y="526256"/>
                    </a:cubicBezTo>
                    <a:cubicBezTo>
                      <a:pt x="527050" y="529431"/>
                      <a:pt x="556418" y="523081"/>
                      <a:pt x="585787" y="516731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42" name="직선 연결선 41"/>
            <p:cNvCxnSpPr/>
            <p:nvPr/>
          </p:nvCxnSpPr>
          <p:spPr>
            <a:xfrm flipV="1">
              <a:off x="1793875" y="1279793"/>
              <a:ext cx="1358900" cy="103478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flipH="1">
              <a:off x="1360996" y="736600"/>
              <a:ext cx="883729" cy="1561968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 flipV="1">
              <a:off x="2147437" y="2336800"/>
              <a:ext cx="1541913" cy="11722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2428115" y="2778659"/>
              <a:ext cx="1209842" cy="37573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2456798" y="3154389"/>
              <a:ext cx="929340" cy="87151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/>
            <p:cNvCxnSpPr/>
            <p:nvPr/>
          </p:nvCxnSpPr>
          <p:spPr>
            <a:xfrm>
              <a:off x="2310279" y="3519410"/>
              <a:ext cx="1077446" cy="50649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 flipV="1">
              <a:off x="1361097" y="543381"/>
              <a:ext cx="474053" cy="175528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/>
            <p:nvPr/>
          </p:nvCxnSpPr>
          <p:spPr>
            <a:xfrm>
              <a:off x="1822450" y="625475"/>
              <a:ext cx="423139" cy="11112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/>
            <p:nvPr/>
          </p:nvCxnSpPr>
          <p:spPr>
            <a:xfrm flipH="1">
              <a:off x="1794873" y="915566"/>
              <a:ext cx="1054129" cy="13989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2794000" y="1012825"/>
              <a:ext cx="358775" cy="26696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3527425" y="1930400"/>
              <a:ext cx="163383" cy="4056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3627489" y="2778659"/>
              <a:ext cx="0" cy="37530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 flipH="1" flipV="1">
              <a:off x="2310279" y="3523205"/>
              <a:ext cx="1048871" cy="55032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 flipH="1">
              <a:off x="2997201" y="4078288"/>
              <a:ext cx="357187" cy="37623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연결선 105"/>
            <p:cNvCxnSpPr/>
            <p:nvPr/>
          </p:nvCxnSpPr>
          <p:spPr>
            <a:xfrm flipV="1">
              <a:off x="2151257" y="1905000"/>
              <a:ext cx="1426968" cy="54902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연결선 106"/>
            <p:cNvCxnSpPr/>
            <p:nvPr/>
          </p:nvCxnSpPr>
          <p:spPr>
            <a:xfrm>
              <a:off x="2426823" y="2776893"/>
              <a:ext cx="1262527" cy="123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연결선 107"/>
            <p:cNvCxnSpPr/>
            <p:nvPr/>
          </p:nvCxnSpPr>
          <p:spPr>
            <a:xfrm>
              <a:off x="2456214" y="3147869"/>
              <a:ext cx="1141140" cy="5305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1831975" y="552450"/>
              <a:ext cx="413614" cy="1841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2849002" y="915566"/>
              <a:ext cx="305361" cy="36395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직선 연결선 67"/>
            <p:cNvCxnSpPr/>
            <p:nvPr/>
          </p:nvCxnSpPr>
          <p:spPr>
            <a:xfrm flipH="1">
              <a:off x="3627489" y="2778659"/>
              <a:ext cx="63319" cy="37109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flipH="1">
              <a:off x="3382810" y="3660775"/>
              <a:ext cx="154140" cy="36512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그룹 11"/>
            <p:cNvGrpSpPr/>
            <p:nvPr/>
          </p:nvGrpSpPr>
          <p:grpSpPr>
            <a:xfrm rot="1800000">
              <a:off x="2324775" y="3469415"/>
              <a:ext cx="56231" cy="56758"/>
              <a:chOff x="2371532" y="3413084"/>
              <a:chExt cx="56231" cy="56758"/>
            </a:xfrm>
          </p:grpSpPr>
          <p:cxnSp>
            <p:nvCxnSpPr>
              <p:cNvPr id="74" name="직선 연결선 73"/>
              <p:cNvCxnSpPr/>
              <p:nvPr/>
            </p:nvCxnSpPr>
            <p:spPr>
              <a:xfrm rot="10800000" flipV="1">
                <a:off x="2425836" y="3413610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직선 연결선 74"/>
              <p:cNvCxnSpPr/>
              <p:nvPr/>
            </p:nvCxnSpPr>
            <p:spPr>
              <a:xfrm rot="16200000" flipV="1">
                <a:off x="2399648" y="3384968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그룹 19"/>
            <p:cNvGrpSpPr/>
            <p:nvPr/>
          </p:nvGrpSpPr>
          <p:grpSpPr>
            <a:xfrm rot="900000">
              <a:off x="2461312" y="3089301"/>
              <a:ext cx="60825" cy="56232"/>
              <a:chOff x="2459436" y="2892473"/>
              <a:chExt cx="60825" cy="56232"/>
            </a:xfrm>
          </p:grpSpPr>
          <p:cxnSp>
            <p:nvCxnSpPr>
              <p:cNvPr id="77" name="직선 연결선 76"/>
              <p:cNvCxnSpPr/>
              <p:nvPr/>
            </p:nvCxnSpPr>
            <p:spPr>
              <a:xfrm rot="9900000" flipV="1">
                <a:off x="2520261" y="2892473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직선 연결선 77"/>
              <p:cNvCxnSpPr/>
              <p:nvPr/>
            </p:nvCxnSpPr>
            <p:spPr>
              <a:xfrm rot="15300000" flipV="1">
                <a:off x="2487552" y="2871585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그룹 31"/>
            <p:cNvGrpSpPr/>
            <p:nvPr/>
          </p:nvGrpSpPr>
          <p:grpSpPr>
            <a:xfrm rot="900000">
              <a:off x="1744410" y="2243684"/>
              <a:ext cx="56759" cy="56231"/>
              <a:chOff x="1820612" y="2250034"/>
              <a:chExt cx="56759" cy="56231"/>
            </a:xfrm>
          </p:grpSpPr>
          <p:cxnSp>
            <p:nvCxnSpPr>
              <p:cNvPr id="83" name="직선 연결선 82"/>
              <p:cNvCxnSpPr/>
              <p:nvPr/>
            </p:nvCxnSpPr>
            <p:spPr>
              <a:xfrm rot="5400000" flipV="1">
                <a:off x="1849255" y="2223846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직선 연결선 83"/>
              <p:cNvCxnSpPr/>
              <p:nvPr/>
            </p:nvCxnSpPr>
            <p:spPr>
              <a:xfrm rot="10800000" flipV="1">
                <a:off x="1820612" y="2250034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직선 연결선 99"/>
            <p:cNvCxnSpPr/>
            <p:nvPr/>
          </p:nvCxnSpPr>
          <p:spPr>
            <a:xfrm>
              <a:off x="2458859" y="3149750"/>
              <a:ext cx="1179098" cy="4639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직선 연결선 112"/>
            <p:cNvCxnSpPr/>
            <p:nvPr/>
          </p:nvCxnSpPr>
          <p:spPr>
            <a:xfrm rot="18900000">
              <a:off x="2451251" y="2265725"/>
              <a:ext cx="1209842" cy="585179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그룹 30"/>
            <p:cNvGrpSpPr/>
            <p:nvPr/>
          </p:nvGrpSpPr>
          <p:grpSpPr>
            <a:xfrm rot="2175022">
              <a:off x="2424133" y="2706308"/>
              <a:ext cx="82244" cy="49681"/>
              <a:chOff x="2440299" y="2686601"/>
              <a:chExt cx="60839" cy="56231"/>
            </a:xfrm>
          </p:grpSpPr>
          <p:cxnSp>
            <p:nvCxnSpPr>
              <p:cNvPr id="114" name="직선 연결선 113"/>
              <p:cNvCxnSpPr/>
              <p:nvPr/>
            </p:nvCxnSpPr>
            <p:spPr>
              <a:xfrm rot="7200000" flipV="1">
                <a:off x="2473022" y="2679595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/>
              <p:cNvCxnSpPr/>
              <p:nvPr/>
            </p:nvCxnSpPr>
            <p:spPr>
              <a:xfrm rot="12600000" flipV="1">
                <a:off x="2440299" y="2686601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9" name="직선 연결선 118"/>
            <p:cNvCxnSpPr/>
            <p:nvPr/>
          </p:nvCxnSpPr>
          <p:spPr>
            <a:xfrm rot="18900000" flipV="1">
              <a:off x="1880160" y="1807771"/>
              <a:ext cx="1541913" cy="11722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0" name="그룹 119"/>
            <p:cNvGrpSpPr/>
            <p:nvPr/>
          </p:nvGrpSpPr>
          <p:grpSpPr>
            <a:xfrm rot="2313993">
              <a:off x="2103739" y="2379434"/>
              <a:ext cx="70895" cy="66378"/>
              <a:chOff x="1820612" y="2250034"/>
              <a:chExt cx="56759" cy="56231"/>
            </a:xfrm>
          </p:grpSpPr>
          <p:cxnSp>
            <p:nvCxnSpPr>
              <p:cNvPr id="121" name="직선 연결선 120"/>
              <p:cNvCxnSpPr/>
              <p:nvPr/>
            </p:nvCxnSpPr>
            <p:spPr>
              <a:xfrm rot="5400000" flipV="1">
                <a:off x="1849255" y="2223846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>
              <a:xfrm rot="10800000" flipV="1">
                <a:off x="1820612" y="2250034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직선 연결선 123"/>
            <p:cNvCxnSpPr/>
            <p:nvPr/>
          </p:nvCxnSpPr>
          <p:spPr>
            <a:xfrm flipV="1">
              <a:off x="1794971" y="733425"/>
              <a:ext cx="450618" cy="157896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연결선 157"/>
            <p:cNvCxnSpPr/>
            <p:nvPr/>
          </p:nvCxnSpPr>
          <p:spPr>
            <a:xfrm flipH="1">
              <a:off x="3006728" y="4025900"/>
              <a:ext cx="244472" cy="42949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직선 연결선 174"/>
            <p:cNvCxnSpPr/>
            <p:nvPr/>
          </p:nvCxnSpPr>
          <p:spPr>
            <a:xfrm flipH="1">
              <a:off x="3386138" y="3678399"/>
              <a:ext cx="211216" cy="34750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연결선 196"/>
            <p:cNvCxnSpPr/>
            <p:nvPr/>
          </p:nvCxnSpPr>
          <p:spPr>
            <a:xfrm>
              <a:off x="3577471" y="1899530"/>
              <a:ext cx="113337" cy="43727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직선 연결선 201"/>
            <p:cNvCxnSpPr/>
            <p:nvPr/>
          </p:nvCxnSpPr>
          <p:spPr>
            <a:xfrm>
              <a:off x="2089150" y="3870325"/>
              <a:ext cx="911225" cy="58737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" name="그룹 203"/>
            <p:cNvGrpSpPr/>
            <p:nvPr/>
          </p:nvGrpSpPr>
          <p:grpSpPr>
            <a:xfrm rot="1800000">
              <a:off x="2096175" y="3825015"/>
              <a:ext cx="56231" cy="56758"/>
              <a:chOff x="2371532" y="3413084"/>
              <a:chExt cx="56231" cy="56758"/>
            </a:xfrm>
          </p:grpSpPr>
          <p:cxnSp>
            <p:nvCxnSpPr>
              <p:cNvPr id="205" name="직선 연결선 204"/>
              <p:cNvCxnSpPr/>
              <p:nvPr/>
            </p:nvCxnSpPr>
            <p:spPr>
              <a:xfrm rot="10800000" flipV="1">
                <a:off x="2425836" y="3413610"/>
                <a:ext cx="0" cy="5623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직선 연결선 205"/>
              <p:cNvCxnSpPr/>
              <p:nvPr/>
            </p:nvCxnSpPr>
            <p:spPr>
              <a:xfrm rot="16200000" flipV="1">
                <a:off x="2399648" y="3384968"/>
                <a:ext cx="0" cy="5623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7" name="직선 연결선 206"/>
            <p:cNvCxnSpPr/>
            <p:nvPr/>
          </p:nvCxnSpPr>
          <p:spPr>
            <a:xfrm>
              <a:off x="2310279" y="3525760"/>
              <a:ext cx="693271" cy="93194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34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/>
          <p:cNvGrpSpPr/>
          <p:nvPr/>
        </p:nvGrpSpPr>
        <p:grpSpPr>
          <a:xfrm>
            <a:off x="930371" y="723659"/>
            <a:ext cx="1913439" cy="3864315"/>
            <a:chOff x="323528" y="1131475"/>
            <a:chExt cx="2581415" cy="5213336"/>
          </a:xfrm>
        </p:grpSpPr>
        <p:pic>
          <p:nvPicPr>
            <p:cNvPr id="5" name="그림 4" descr="화면 캡처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9" y="1296629"/>
              <a:ext cx="2520280" cy="1484299"/>
            </a:xfrm>
            <a:prstGeom prst="rect">
              <a:avLst/>
            </a:prstGeom>
          </p:spPr>
        </p:pic>
        <p:pic>
          <p:nvPicPr>
            <p:cNvPr id="7" name="그림 6" descr="화면 캡처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105477"/>
              <a:ext cx="2505595" cy="1475651"/>
            </a:xfrm>
            <a:prstGeom prst="rect">
              <a:avLst/>
            </a:prstGeom>
          </p:spPr>
        </p:pic>
        <p:pic>
          <p:nvPicPr>
            <p:cNvPr id="8" name="그림 7" descr="화면 캡처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4" y="4869160"/>
              <a:ext cx="2505595" cy="1475651"/>
            </a:xfrm>
            <a:prstGeom prst="rect">
              <a:avLst/>
            </a:prstGeom>
          </p:spPr>
        </p:pic>
        <p:sp>
          <p:nvSpPr>
            <p:cNvPr id="9" name="포인트가 5개인 별 8"/>
            <p:cNvSpPr/>
            <p:nvPr/>
          </p:nvSpPr>
          <p:spPr>
            <a:xfrm>
              <a:off x="2511113" y="1131475"/>
              <a:ext cx="370680" cy="33698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10" name="포인트가 5개인 별 9"/>
            <p:cNvSpPr/>
            <p:nvPr/>
          </p:nvSpPr>
          <p:spPr>
            <a:xfrm>
              <a:off x="2534263" y="2501821"/>
              <a:ext cx="370680" cy="33698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11" name="포인트가 5개인 별 10"/>
            <p:cNvSpPr/>
            <p:nvPr/>
          </p:nvSpPr>
          <p:spPr>
            <a:xfrm>
              <a:off x="2411760" y="3164026"/>
              <a:ext cx="370680" cy="33698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12" name="포인트가 5개인 별 11"/>
            <p:cNvSpPr/>
            <p:nvPr/>
          </p:nvSpPr>
          <p:spPr>
            <a:xfrm>
              <a:off x="2411760" y="4100222"/>
              <a:ext cx="370680" cy="33698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13" name="포인트가 5개인 별 12"/>
            <p:cNvSpPr/>
            <p:nvPr/>
          </p:nvSpPr>
          <p:spPr>
            <a:xfrm>
              <a:off x="2405086" y="5438494"/>
              <a:ext cx="370680" cy="336982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451547" y="123478"/>
            <a:ext cx="17920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가이드</a:t>
            </a:r>
            <a:endParaRPr lang="ko-KR" alt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491880" y="723659"/>
            <a:ext cx="5112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/>
              <a:t>끝 가이드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ko-KR" altLang="en-US" sz="1600" dirty="0"/>
              <a:t>온 더 베이스의 양쪽 끝 선을 기점으로 한다</a:t>
            </a:r>
            <a:r>
              <a:rPr lang="en-US" altLang="ko-KR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ko-KR" altLang="en-US" sz="1600" dirty="0"/>
              <a:t>기장이 조금씩 길어짐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3888" y="2183254"/>
            <a:ext cx="5112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¼ </a:t>
            </a:r>
            <a:r>
              <a:rPr lang="ko-KR" altLang="en-US" sz="2000" dirty="0"/>
              <a:t>가이드</a:t>
            </a:r>
            <a:endParaRPr lang="en-US" altLang="ko-KR" sz="2000" dirty="0"/>
          </a:p>
          <a:p>
            <a:r>
              <a:rPr lang="en-US" altLang="ko-KR" sz="1600" dirty="0"/>
              <a:t> - </a:t>
            </a:r>
            <a:r>
              <a:rPr lang="ko-KR" altLang="en-US" sz="1600" dirty="0"/>
              <a:t>온 더 베이스의 </a:t>
            </a:r>
            <a:r>
              <a:rPr lang="en-US" altLang="ko-KR" sz="1600" dirty="0"/>
              <a:t>¼ </a:t>
            </a:r>
            <a:r>
              <a:rPr lang="ko-KR" altLang="en-US" sz="1600" dirty="0"/>
              <a:t>지점을 기점으로 한다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 - </a:t>
            </a:r>
            <a:r>
              <a:rPr lang="ko-KR" altLang="en-US" sz="1600" dirty="0"/>
              <a:t>기장이 똑같이 진행 됨</a:t>
            </a:r>
            <a:endParaRPr lang="en-US" altLang="ko-KR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563888" y="3363838"/>
            <a:ext cx="511256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½ </a:t>
            </a:r>
            <a:r>
              <a:rPr lang="ko-KR" altLang="en-US" sz="2000" dirty="0"/>
              <a:t>가이드</a:t>
            </a:r>
            <a:endParaRPr lang="en-US" altLang="ko-KR" sz="2000" dirty="0"/>
          </a:p>
          <a:p>
            <a:pPr>
              <a:lnSpc>
                <a:spcPct val="150000"/>
              </a:lnSpc>
            </a:pPr>
            <a:r>
              <a:rPr lang="en-US" altLang="ko-KR" dirty="0"/>
              <a:t> </a:t>
            </a:r>
            <a:r>
              <a:rPr lang="en-US" altLang="ko-KR" sz="1600" dirty="0"/>
              <a:t>- </a:t>
            </a:r>
            <a:r>
              <a:rPr lang="ko-KR" altLang="en-US" sz="1600" dirty="0"/>
              <a:t>온 더 베이스의 </a:t>
            </a:r>
            <a:r>
              <a:rPr lang="en-US" altLang="ko-KR" sz="1600" dirty="0"/>
              <a:t>½</a:t>
            </a:r>
            <a:r>
              <a:rPr lang="ko-KR" altLang="en-US" sz="1600" dirty="0"/>
              <a:t>지점을 기점으로 한다</a:t>
            </a:r>
            <a:r>
              <a:rPr lang="en-US" altLang="ko-KR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ko-KR" altLang="en-US" sz="1600" dirty="0"/>
              <a:t>기장이 조금씩 짧아짐</a:t>
            </a: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09043" y="5034876"/>
            <a:ext cx="458520" cy="326404"/>
          </a:xfrm>
        </p:spPr>
        <p:txBody>
          <a:bodyPr/>
          <a:lstStyle/>
          <a:p>
            <a:fld id="{BB291409-43FB-42FD-BCDE-41861E1ADC45}" type="slidenum">
              <a:rPr lang="ko-KR" altLang="en-US" sz="1200" smtClean="0"/>
              <a:t>16</a:t>
            </a:fld>
            <a:endParaRPr lang="ko-KR" altLang="en-US" sz="1200" dirty="0"/>
          </a:p>
        </p:txBody>
      </p:sp>
      <p:sp>
        <p:nvSpPr>
          <p:cNvPr id="86" name="제목 3"/>
          <p:cNvSpPr>
            <a:spLocks noGrp="1"/>
          </p:cNvSpPr>
          <p:nvPr>
            <p:ph type="title"/>
          </p:nvPr>
        </p:nvSpPr>
        <p:spPr>
          <a:xfrm>
            <a:off x="323528" y="88707"/>
            <a:ext cx="4608512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두상 포인트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(HEAD POINT)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64445" y="283431"/>
            <a:ext cx="3284552" cy="485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C</a:t>
            </a:r>
            <a:r>
              <a:rPr lang="en-US" altLang="ko-KR" sz="1400" dirty="0">
                <a:latin typeface="+mn-ea"/>
              </a:rPr>
              <a:t>enter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C</a:t>
            </a:r>
            <a:r>
              <a:rPr lang="en-US" altLang="ko-KR" sz="1400" dirty="0">
                <a:latin typeface="+mn-ea"/>
              </a:rPr>
              <a:t>enter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ko-KR" sz="1400" dirty="0">
                <a:latin typeface="+mn-ea"/>
              </a:rPr>
              <a:t>op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M</a:t>
            </a:r>
            <a:r>
              <a:rPr lang="en-US" altLang="ko-KR" sz="1400" dirty="0">
                <a:latin typeface="+mn-ea"/>
              </a:rPr>
              <a:t>edium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ko-KR" sz="1400" dirty="0">
                <a:latin typeface="+mn-ea"/>
              </a:rPr>
              <a:t>op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  <a:endParaRPr lang="ko-KR" altLang="en-US" sz="1400" dirty="0">
              <a:latin typeface="+mn-ea"/>
            </a:endParaRP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T</a:t>
            </a:r>
            <a:r>
              <a:rPr lang="en-US" altLang="ko-KR" sz="1400" dirty="0">
                <a:latin typeface="+mn-ea"/>
              </a:rPr>
              <a:t>op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G</a:t>
            </a:r>
            <a:r>
              <a:rPr lang="en-US" altLang="ko-KR" sz="1400" dirty="0">
                <a:latin typeface="+mn-ea"/>
              </a:rPr>
              <a:t>olden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M</a:t>
            </a:r>
            <a:r>
              <a:rPr lang="en-US" altLang="ko-KR" sz="1400" dirty="0">
                <a:latin typeface="+mn-ea"/>
              </a:rPr>
              <a:t>edium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G</a:t>
            </a:r>
            <a:r>
              <a:rPr lang="en-US" altLang="ko-KR" sz="1400" dirty="0">
                <a:latin typeface="+mn-ea"/>
              </a:rPr>
              <a:t>olden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  <a:endParaRPr lang="ko-KR" altLang="en-US" sz="1400" dirty="0">
              <a:latin typeface="+mn-ea"/>
            </a:endParaRP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G</a:t>
            </a:r>
            <a:r>
              <a:rPr lang="en-US" altLang="ko-KR" sz="1400" dirty="0">
                <a:latin typeface="+mn-ea"/>
              </a:rPr>
              <a:t>olden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B</a:t>
            </a:r>
            <a:r>
              <a:rPr lang="en-US" altLang="ko-KR" sz="1400" dirty="0">
                <a:latin typeface="+mn-ea"/>
              </a:rPr>
              <a:t>ack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M</a:t>
            </a:r>
            <a:r>
              <a:rPr lang="en-US" altLang="ko-KR" sz="1400" dirty="0">
                <a:latin typeface="+mn-ea"/>
              </a:rPr>
              <a:t>edium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B</a:t>
            </a:r>
            <a:r>
              <a:rPr lang="en-US" altLang="ko-KR" sz="1400" dirty="0">
                <a:latin typeface="+mn-ea"/>
              </a:rPr>
              <a:t>ack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B</a:t>
            </a:r>
            <a:r>
              <a:rPr lang="en-US" altLang="ko-KR" sz="1400" dirty="0">
                <a:latin typeface="+mn-ea"/>
              </a:rPr>
              <a:t>ack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N</a:t>
            </a:r>
            <a:r>
              <a:rPr lang="en-US" altLang="ko-KR" sz="1400" dirty="0">
                <a:latin typeface="+mn-ea"/>
              </a:rPr>
              <a:t>ape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M</a:t>
            </a:r>
            <a:r>
              <a:rPr lang="en-US" altLang="ko-KR" sz="1400" dirty="0">
                <a:latin typeface="+mn-ea"/>
              </a:rPr>
              <a:t>edium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  <a:endParaRPr lang="ko-KR" altLang="en-US" sz="1400" dirty="0">
              <a:latin typeface="+mn-ea"/>
            </a:endParaRP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N</a:t>
            </a:r>
            <a:r>
              <a:rPr lang="en-US" altLang="ko-KR" sz="1400" dirty="0">
                <a:latin typeface="+mn-ea"/>
              </a:rPr>
              <a:t>ape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N</a:t>
            </a:r>
            <a:r>
              <a:rPr lang="en-US" altLang="ko-KR" sz="1400" dirty="0">
                <a:latin typeface="+mn-ea"/>
              </a:rPr>
              <a:t>ape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S</a:t>
            </a:r>
            <a:r>
              <a:rPr lang="en-US" altLang="ko-KR" sz="1400" dirty="0">
                <a:latin typeface="+mn-ea"/>
              </a:rPr>
              <a:t>ide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F</a:t>
            </a:r>
            <a:r>
              <a:rPr lang="en-US" altLang="ko-KR" sz="1400" dirty="0">
                <a:latin typeface="+mn-ea"/>
              </a:rPr>
              <a:t>ront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S</a:t>
            </a:r>
            <a:r>
              <a:rPr lang="en-US" altLang="ko-KR" sz="1400" dirty="0">
                <a:latin typeface="+mn-ea"/>
              </a:rPr>
              <a:t>ide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S</a:t>
            </a:r>
            <a:r>
              <a:rPr lang="en-US" altLang="ko-KR" sz="1400" dirty="0">
                <a:latin typeface="+mn-ea"/>
              </a:rPr>
              <a:t>ide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S</a:t>
            </a:r>
            <a:r>
              <a:rPr lang="en-US" altLang="ko-KR" sz="1400" dirty="0">
                <a:latin typeface="+mn-ea"/>
              </a:rPr>
              <a:t>ide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C</a:t>
            </a:r>
            <a:r>
              <a:rPr lang="en-US" altLang="ko-KR" sz="1400" dirty="0">
                <a:latin typeface="+mn-ea"/>
              </a:rPr>
              <a:t>orner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E</a:t>
            </a:r>
            <a:r>
              <a:rPr lang="en-US" altLang="ko-KR" sz="1400" dirty="0">
                <a:latin typeface="+mn-ea"/>
              </a:rPr>
              <a:t>ar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E</a:t>
            </a:r>
            <a:r>
              <a:rPr lang="en-US" altLang="ko-KR" sz="1400" dirty="0">
                <a:latin typeface="+mn-ea"/>
              </a:rPr>
              <a:t>ar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B</a:t>
            </a:r>
            <a:r>
              <a:rPr lang="en-US" altLang="ko-KR" sz="1400" dirty="0">
                <a:latin typeface="+mn-ea"/>
              </a:rPr>
              <a:t>ack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  <a:endParaRPr lang="ko-KR" altLang="en-US" sz="1400" dirty="0">
              <a:latin typeface="+mn-ea"/>
            </a:endParaRP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 G</a:t>
            </a:r>
            <a:r>
              <a:rPr lang="en-US" altLang="ko-KR" sz="1400" dirty="0">
                <a:latin typeface="+mn-ea"/>
              </a:rPr>
              <a:t>olden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S</a:t>
            </a:r>
            <a:r>
              <a:rPr lang="en-US" altLang="ko-KR" sz="1400" dirty="0">
                <a:latin typeface="+mn-ea"/>
              </a:rPr>
              <a:t>ide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P</a:t>
            </a:r>
            <a:r>
              <a:rPr lang="en-US" altLang="ko-KR" sz="1400" dirty="0">
                <a:latin typeface="+mn-ea"/>
              </a:rPr>
              <a:t>oint</a:t>
            </a:r>
            <a:endParaRPr lang="ko-KR" altLang="en-US" sz="1400" dirty="0">
              <a:latin typeface="+mn-ea"/>
            </a:endParaRPr>
          </a:p>
          <a:p>
            <a:pPr marL="228600" indent="-228600">
              <a:lnSpc>
                <a:spcPct val="130000"/>
              </a:lnSpc>
              <a:buClr>
                <a:schemeClr val="tx1"/>
              </a:buClr>
              <a:buFont typeface="+mj-lt"/>
              <a:buAutoNum type="arabicParenR"/>
            </a:pPr>
            <a:endParaRPr kumimoji="0" lang="ko-KR" altLang="en-US" sz="1400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67034" y="1048788"/>
            <a:ext cx="3754893" cy="3755211"/>
            <a:chOff x="667034" y="1048788"/>
            <a:chExt cx="3754893" cy="3755211"/>
          </a:xfrm>
        </p:grpSpPr>
        <p:grpSp>
          <p:nvGrpSpPr>
            <p:cNvPr id="107" name="그룹 106"/>
            <p:cNvGrpSpPr/>
            <p:nvPr/>
          </p:nvGrpSpPr>
          <p:grpSpPr>
            <a:xfrm>
              <a:off x="667034" y="1279985"/>
              <a:ext cx="2707190" cy="3524014"/>
              <a:chOff x="667034" y="1279985"/>
              <a:chExt cx="2707190" cy="3524014"/>
            </a:xfrm>
          </p:grpSpPr>
          <p:grpSp>
            <p:nvGrpSpPr>
              <p:cNvPr id="105" name="그룹 104"/>
              <p:cNvGrpSpPr/>
              <p:nvPr/>
            </p:nvGrpSpPr>
            <p:grpSpPr>
              <a:xfrm>
                <a:off x="667034" y="1279985"/>
                <a:ext cx="2707190" cy="3524014"/>
                <a:chOff x="-3010326" y="-447034"/>
                <a:chExt cx="3657922" cy="4761606"/>
              </a:xfrm>
            </p:grpSpPr>
            <p:grpSp>
              <p:nvGrpSpPr>
                <p:cNvPr id="4" name="그룹 3"/>
                <p:cNvGrpSpPr/>
                <p:nvPr/>
              </p:nvGrpSpPr>
              <p:grpSpPr>
                <a:xfrm>
                  <a:off x="-3010326" y="-447034"/>
                  <a:ext cx="3657922" cy="4761606"/>
                  <a:chOff x="2003889" y="2268749"/>
                  <a:chExt cx="1669487" cy="2078985"/>
                </a:xfrm>
              </p:grpSpPr>
              <p:pic>
                <p:nvPicPr>
                  <p:cNvPr id="3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2003889" y="2268749"/>
                    <a:ext cx="1669487" cy="2078985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38" name="자유형 37"/>
                  <p:cNvSpPr/>
                  <p:nvPr/>
                </p:nvSpPr>
                <p:spPr>
                  <a:xfrm>
                    <a:off x="2328683" y="2559896"/>
                    <a:ext cx="226580" cy="384818"/>
                  </a:xfrm>
                  <a:custGeom>
                    <a:avLst/>
                    <a:gdLst>
                      <a:gd name="connsiteX0" fmla="*/ 0 w 167872"/>
                      <a:gd name="connsiteY0" fmla="*/ 7350 h 333220"/>
                      <a:gd name="connsiteX1" fmla="*/ 50007 w 167872"/>
                      <a:gd name="connsiteY1" fmla="*/ 206 h 333220"/>
                      <a:gd name="connsiteX2" fmla="*/ 102394 w 167872"/>
                      <a:gd name="connsiteY2" fmla="*/ 14493 h 333220"/>
                      <a:gd name="connsiteX3" fmla="*/ 135732 w 167872"/>
                      <a:gd name="connsiteY3" fmla="*/ 57356 h 333220"/>
                      <a:gd name="connsiteX4" fmla="*/ 157163 w 167872"/>
                      <a:gd name="connsiteY4" fmla="*/ 114506 h 333220"/>
                      <a:gd name="connsiteX5" fmla="*/ 166688 w 167872"/>
                      <a:gd name="connsiteY5" fmla="*/ 219281 h 333220"/>
                      <a:gd name="connsiteX6" fmla="*/ 130969 w 167872"/>
                      <a:gd name="connsiteY6" fmla="*/ 321675 h 333220"/>
                      <a:gd name="connsiteX7" fmla="*/ 126207 w 167872"/>
                      <a:gd name="connsiteY7" fmla="*/ 326437 h 33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7872" h="333220">
                        <a:moveTo>
                          <a:pt x="0" y="7350"/>
                        </a:moveTo>
                        <a:cubicBezTo>
                          <a:pt x="16470" y="3183"/>
                          <a:pt x="32941" y="-984"/>
                          <a:pt x="50007" y="206"/>
                        </a:cubicBezTo>
                        <a:cubicBezTo>
                          <a:pt x="67073" y="1396"/>
                          <a:pt x="88107" y="4968"/>
                          <a:pt x="102394" y="14493"/>
                        </a:cubicBezTo>
                        <a:cubicBezTo>
                          <a:pt x="116681" y="24018"/>
                          <a:pt x="126604" y="40687"/>
                          <a:pt x="135732" y="57356"/>
                        </a:cubicBezTo>
                        <a:cubicBezTo>
                          <a:pt x="144860" y="74025"/>
                          <a:pt x="152004" y="87519"/>
                          <a:pt x="157163" y="114506"/>
                        </a:cubicBezTo>
                        <a:cubicBezTo>
                          <a:pt x="162322" y="141493"/>
                          <a:pt x="171054" y="184753"/>
                          <a:pt x="166688" y="219281"/>
                        </a:cubicBezTo>
                        <a:cubicBezTo>
                          <a:pt x="162322" y="253809"/>
                          <a:pt x="137716" y="303816"/>
                          <a:pt x="130969" y="321675"/>
                        </a:cubicBezTo>
                        <a:cubicBezTo>
                          <a:pt x="124222" y="339534"/>
                          <a:pt x="125214" y="332985"/>
                          <a:pt x="126207" y="326437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00"/>
                  </a:p>
                </p:txBody>
              </p:sp>
              <p:sp>
                <p:nvSpPr>
                  <p:cNvPr id="39" name="자유형 38"/>
                  <p:cNvSpPr/>
                  <p:nvPr/>
                </p:nvSpPr>
                <p:spPr>
                  <a:xfrm>
                    <a:off x="2502240" y="2947880"/>
                    <a:ext cx="790645" cy="608720"/>
                  </a:xfrm>
                  <a:custGeom>
                    <a:avLst/>
                    <a:gdLst>
                      <a:gd name="connsiteX0" fmla="*/ 0 w 585787"/>
                      <a:gd name="connsiteY0" fmla="*/ 0 h 527100"/>
                      <a:gd name="connsiteX1" fmla="*/ 57150 w 585787"/>
                      <a:gd name="connsiteY1" fmla="*/ 40481 h 527100"/>
                      <a:gd name="connsiteX2" fmla="*/ 76200 w 585787"/>
                      <a:gd name="connsiteY2" fmla="*/ 147638 h 527100"/>
                      <a:gd name="connsiteX3" fmla="*/ 92869 w 585787"/>
                      <a:gd name="connsiteY3" fmla="*/ 204788 h 527100"/>
                      <a:gd name="connsiteX4" fmla="*/ 128587 w 585787"/>
                      <a:gd name="connsiteY4" fmla="*/ 185738 h 527100"/>
                      <a:gd name="connsiteX5" fmla="*/ 159544 w 585787"/>
                      <a:gd name="connsiteY5" fmla="*/ 123825 h 527100"/>
                      <a:gd name="connsiteX6" fmla="*/ 211931 w 585787"/>
                      <a:gd name="connsiteY6" fmla="*/ 83344 h 527100"/>
                      <a:gd name="connsiteX7" fmla="*/ 288131 w 585787"/>
                      <a:gd name="connsiteY7" fmla="*/ 71438 h 527100"/>
                      <a:gd name="connsiteX8" fmla="*/ 388144 w 585787"/>
                      <a:gd name="connsiteY8" fmla="*/ 121444 h 527100"/>
                      <a:gd name="connsiteX9" fmla="*/ 447675 w 585787"/>
                      <a:gd name="connsiteY9" fmla="*/ 214313 h 527100"/>
                      <a:gd name="connsiteX10" fmla="*/ 485775 w 585787"/>
                      <a:gd name="connsiteY10" fmla="*/ 359569 h 527100"/>
                      <a:gd name="connsiteX11" fmla="*/ 495300 w 585787"/>
                      <a:gd name="connsiteY11" fmla="*/ 497681 h 527100"/>
                      <a:gd name="connsiteX12" fmla="*/ 511969 w 585787"/>
                      <a:gd name="connsiteY12" fmla="*/ 526256 h 527100"/>
                      <a:gd name="connsiteX13" fmla="*/ 585787 w 585787"/>
                      <a:gd name="connsiteY13" fmla="*/ 516731 h 527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5787" h="527100">
                        <a:moveTo>
                          <a:pt x="0" y="0"/>
                        </a:moveTo>
                        <a:cubicBezTo>
                          <a:pt x="22225" y="7937"/>
                          <a:pt x="44450" y="15875"/>
                          <a:pt x="57150" y="40481"/>
                        </a:cubicBezTo>
                        <a:cubicBezTo>
                          <a:pt x="69850" y="65087"/>
                          <a:pt x="70247" y="120253"/>
                          <a:pt x="76200" y="147638"/>
                        </a:cubicBezTo>
                        <a:cubicBezTo>
                          <a:pt x="82153" y="175023"/>
                          <a:pt x="84138" y="198438"/>
                          <a:pt x="92869" y="204788"/>
                        </a:cubicBezTo>
                        <a:cubicBezTo>
                          <a:pt x="101600" y="211138"/>
                          <a:pt x="117475" y="199232"/>
                          <a:pt x="128587" y="185738"/>
                        </a:cubicBezTo>
                        <a:cubicBezTo>
                          <a:pt x="139700" y="172244"/>
                          <a:pt x="145653" y="140891"/>
                          <a:pt x="159544" y="123825"/>
                        </a:cubicBezTo>
                        <a:cubicBezTo>
                          <a:pt x="173435" y="106759"/>
                          <a:pt x="190500" y="92075"/>
                          <a:pt x="211931" y="83344"/>
                        </a:cubicBezTo>
                        <a:cubicBezTo>
                          <a:pt x="233362" y="74613"/>
                          <a:pt x="258762" y="65088"/>
                          <a:pt x="288131" y="71438"/>
                        </a:cubicBezTo>
                        <a:cubicBezTo>
                          <a:pt x="317500" y="77788"/>
                          <a:pt x="361553" y="97632"/>
                          <a:pt x="388144" y="121444"/>
                        </a:cubicBezTo>
                        <a:cubicBezTo>
                          <a:pt x="414735" y="145257"/>
                          <a:pt x="431403" y="174626"/>
                          <a:pt x="447675" y="214313"/>
                        </a:cubicBezTo>
                        <a:cubicBezTo>
                          <a:pt x="463947" y="254001"/>
                          <a:pt x="477838" y="312341"/>
                          <a:pt x="485775" y="359569"/>
                        </a:cubicBezTo>
                        <a:cubicBezTo>
                          <a:pt x="493713" y="406797"/>
                          <a:pt x="490934" y="469900"/>
                          <a:pt x="495300" y="497681"/>
                        </a:cubicBezTo>
                        <a:cubicBezTo>
                          <a:pt x="499666" y="525462"/>
                          <a:pt x="496888" y="523081"/>
                          <a:pt x="511969" y="526256"/>
                        </a:cubicBezTo>
                        <a:cubicBezTo>
                          <a:pt x="527050" y="529431"/>
                          <a:pt x="556418" y="523081"/>
                          <a:pt x="585787" y="516731"/>
                        </a:cubicBezTo>
                      </a:path>
                    </a:pathLst>
                  </a:custGeom>
                  <a:noFill/>
                  <a:ln w="6350">
                    <a:solidFill>
                      <a:schemeClr val="tx1">
                        <a:lumMod val="75000"/>
                        <a:lumOff val="25000"/>
                      </a:schemeClr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00"/>
                  </a:p>
                </p:txBody>
              </p:sp>
            </p:grpSp>
            <p:sp>
              <p:nvSpPr>
                <p:cNvPr id="90" name="타원 89"/>
                <p:cNvSpPr/>
                <p:nvPr/>
              </p:nvSpPr>
              <p:spPr>
                <a:xfrm>
                  <a:off x="-2333832" y="205019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1" name="타원 90"/>
                <p:cNvSpPr/>
                <p:nvPr/>
              </p:nvSpPr>
              <p:spPr>
                <a:xfrm>
                  <a:off x="-1121776" y="-392675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2" name="타원 91"/>
                <p:cNvSpPr/>
                <p:nvPr/>
              </p:nvSpPr>
              <p:spPr>
                <a:xfrm>
                  <a:off x="-1786145" y="-247419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3" name="타원 92"/>
                <p:cNvSpPr/>
                <p:nvPr/>
              </p:nvSpPr>
              <p:spPr>
                <a:xfrm>
                  <a:off x="-1926639" y="354291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4" name="타원 93"/>
                <p:cNvSpPr/>
                <p:nvPr/>
              </p:nvSpPr>
              <p:spPr>
                <a:xfrm>
                  <a:off x="-495506" y="-285520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5" name="타원 94"/>
                <p:cNvSpPr/>
                <p:nvPr/>
              </p:nvSpPr>
              <p:spPr>
                <a:xfrm>
                  <a:off x="452230" y="967017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6" name="타원 95"/>
                <p:cNvSpPr/>
                <p:nvPr/>
              </p:nvSpPr>
              <p:spPr>
                <a:xfrm>
                  <a:off x="-62157" y="-60777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7" name="타원 96"/>
                <p:cNvSpPr/>
                <p:nvPr/>
              </p:nvSpPr>
              <p:spPr>
                <a:xfrm>
                  <a:off x="307846" y="354291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8" name="타원 97"/>
                <p:cNvSpPr/>
                <p:nvPr/>
              </p:nvSpPr>
              <p:spPr>
                <a:xfrm>
                  <a:off x="-204995" y="2438630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99" name="타원 98"/>
                <p:cNvSpPr/>
                <p:nvPr/>
              </p:nvSpPr>
              <p:spPr>
                <a:xfrm>
                  <a:off x="212178" y="1776680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00" name="타원 99"/>
                <p:cNvSpPr/>
                <p:nvPr/>
              </p:nvSpPr>
              <p:spPr>
                <a:xfrm>
                  <a:off x="-1157495" y="1262292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01" name="타원 100"/>
                <p:cNvSpPr/>
                <p:nvPr/>
              </p:nvSpPr>
              <p:spPr>
                <a:xfrm>
                  <a:off x="-589535" y="1718841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02" name="타원 101"/>
                <p:cNvSpPr/>
                <p:nvPr/>
              </p:nvSpPr>
              <p:spPr>
                <a:xfrm>
                  <a:off x="-1652795" y="1619479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03" name="타원 102"/>
                <p:cNvSpPr/>
                <p:nvPr/>
              </p:nvSpPr>
              <p:spPr>
                <a:xfrm>
                  <a:off x="-1957596" y="1071792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104" name="타원 103"/>
                <p:cNvSpPr/>
                <p:nvPr/>
              </p:nvSpPr>
              <p:spPr>
                <a:xfrm>
                  <a:off x="-432673" y="354291"/>
                  <a:ext cx="66024" cy="660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</p:grpSp>
          <p:sp>
            <p:nvSpPr>
              <p:cNvPr id="106" name="타원 105"/>
              <p:cNvSpPr/>
              <p:nvPr/>
            </p:nvSpPr>
            <p:spPr>
              <a:xfrm>
                <a:off x="2541567" y="3415634"/>
                <a:ext cx="48864" cy="4886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00"/>
              </a:p>
            </p:txBody>
          </p:sp>
        </p:grpSp>
        <p:sp>
          <p:nvSpPr>
            <p:cNvPr id="7" name="TextBox 44"/>
            <p:cNvSpPr txBox="1">
              <a:spLocks noChangeArrowheads="1"/>
            </p:cNvSpPr>
            <p:nvPr/>
          </p:nvSpPr>
          <p:spPr bwMode="auto">
            <a:xfrm>
              <a:off x="2042525" y="3308870"/>
              <a:ext cx="72096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N.S.P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2745658" y="3387815"/>
              <a:ext cx="120017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N.P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" name="TextBox 30"/>
            <p:cNvSpPr txBox="1">
              <a:spLocks noChangeArrowheads="1"/>
            </p:cNvSpPr>
            <p:nvPr/>
          </p:nvSpPr>
          <p:spPr bwMode="auto">
            <a:xfrm>
              <a:off x="1853366" y="2307329"/>
              <a:ext cx="60987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E.P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1904178" y="1048788"/>
              <a:ext cx="43358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T.P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768584" y="1605216"/>
              <a:ext cx="5460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C.P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2928270" y="1369080"/>
              <a:ext cx="57745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G.P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3" name="TextBox 34"/>
            <p:cNvSpPr txBox="1">
              <a:spLocks noChangeArrowheads="1"/>
            </p:cNvSpPr>
            <p:nvPr/>
          </p:nvSpPr>
          <p:spPr bwMode="auto">
            <a:xfrm>
              <a:off x="3294578" y="2223609"/>
              <a:ext cx="7154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B.P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4" name="TextBox 36"/>
            <p:cNvSpPr txBox="1">
              <a:spLocks noChangeArrowheads="1"/>
            </p:cNvSpPr>
            <p:nvPr/>
          </p:nvSpPr>
          <p:spPr bwMode="auto">
            <a:xfrm>
              <a:off x="982928" y="1792196"/>
              <a:ext cx="6812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F.S.P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TextBox 37"/>
            <p:cNvSpPr txBox="1">
              <a:spLocks noChangeArrowheads="1"/>
            </p:cNvSpPr>
            <p:nvPr/>
          </p:nvSpPr>
          <p:spPr bwMode="auto">
            <a:xfrm>
              <a:off x="1092434" y="2288279"/>
              <a:ext cx="61100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S.P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6" name="TextBox 38"/>
            <p:cNvSpPr txBox="1">
              <a:spLocks noChangeArrowheads="1"/>
            </p:cNvSpPr>
            <p:nvPr/>
          </p:nvSpPr>
          <p:spPr bwMode="auto">
            <a:xfrm>
              <a:off x="1187624" y="2715766"/>
              <a:ext cx="88357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S.C.P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7" name="TextBox 39"/>
            <p:cNvSpPr txBox="1">
              <a:spLocks noChangeArrowheads="1"/>
            </p:cNvSpPr>
            <p:nvPr/>
          </p:nvSpPr>
          <p:spPr bwMode="auto">
            <a:xfrm>
              <a:off x="1040668" y="1143345"/>
              <a:ext cx="77673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C.T.M.P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2489579" y="1117125"/>
              <a:ext cx="95858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T.G.M.P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3172473" y="1756789"/>
              <a:ext cx="98177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G.B.M.P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0" name="TextBox 42"/>
            <p:cNvSpPr txBox="1">
              <a:spLocks noChangeArrowheads="1"/>
            </p:cNvSpPr>
            <p:nvPr/>
          </p:nvSpPr>
          <p:spPr bwMode="auto">
            <a:xfrm>
              <a:off x="3056390" y="2852871"/>
              <a:ext cx="136553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B.N.M.P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1" name="TextBox 43"/>
            <p:cNvSpPr txBox="1">
              <a:spLocks noChangeArrowheads="1"/>
            </p:cNvSpPr>
            <p:nvPr/>
          </p:nvSpPr>
          <p:spPr bwMode="auto">
            <a:xfrm>
              <a:off x="2419571" y="2681499"/>
              <a:ext cx="85628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E.B.P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89" name="TextBox 36"/>
            <p:cNvSpPr txBox="1">
              <a:spLocks noChangeArrowheads="1"/>
            </p:cNvSpPr>
            <p:nvPr/>
          </p:nvSpPr>
          <p:spPr bwMode="auto">
            <a:xfrm>
              <a:off x="2164547" y="1632937"/>
              <a:ext cx="6812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kumimoji="0" lang="en-US" altLang="ko-KR" sz="1000" dirty="0">
                  <a:latin typeface="맑은 고딕" pitchFamily="50" charset="-127"/>
                  <a:ea typeface="맑은 고딕" pitchFamily="50" charset="-127"/>
                </a:rPr>
                <a:t>G.S.P</a:t>
              </a:r>
              <a:endParaRPr kumimoji="0" lang="ko-KR" altLang="en-US" sz="10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1136057" y="1956191"/>
            <a:ext cx="2485690" cy="2899122"/>
            <a:chOff x="1115618" y="1956191"/>
            <a:chExt cx="2485690" cy="2899122"/>
          </a:xfrm>
        </p:grpSpPr>
        <p:grpSp>
          <p:nvGrpSpPr>
            <p:cNvPr id="4" name="그룹 3"/>
            <p:cNvGrpSpPr/>
            <p:nvPr/>
          </p:nvGrpSpPr>
          <p:grpSpPr>
            <a:xfrm>
              <a:off x="1115618" y="2054385"/>
              <a:ext cx="2119331" cy="2800928"/>
              <a:chOff x="2003889" y="2268749"/>
              <a:chExt cx="1669487" cy="2078986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3889" y="2268749"/>
                <a:ext cx="1669487" cy="207898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43" name="자유형 42"/>
              <p:cNvSpPr/>
              <p:nvPr/>
            </p:nvSpPr>
            <p:spPr>
              <a:xfrm>
                <a:off x="2328683" y="2559896"/>
                <a:ext cx="226580" cy="384818"/>
              </a:xfrm>
              <a:custGeom>
                <a:avLst/>
                <a:gdLst>
                  <a:gd name="connsiteX0" fmla="*/ 0 w 167872"/>
                  <a:gd name="connsiteY0" fmla="*/ 7350 h 333220"/>
                  <a:gd name="connsiteX1" fmla="*/ 50007 w 167872"/>
                  <a:gd name="connsiteY1" fmla="*/ 206 h 333220"/>
                  <a:gd name="connsiteX2" fmla="*/ 102394 w 167872"/>
                  <a:gd name="connsiteY2" fmla="*/ 14493 h 333220"/>
                  <a:gd name="connsiteX3" fmla="*/ 135732 w 167872"/>
                  <a:gd name="connsiteY3" fmla="*/ 57356 h 333220"/>
                  <a:gd name="connsiteX4" fmla="*/ 157163 w 167872"/>
                  <a:gd name="connsiteY4" fmla="*/ 114506 h 333220"/>
                  <a:gd name="connsiteX5" fmla="*/ 166688 w 167872"/>
                  <a:gd name="connsiteY5" fmla="*/ 219281 h 333220"/>
                  <a:gd name="connsiteX6" fmla="*/ 130969 w 167872"/>
                  <a:gd name="connsiteY6" fmla="*/ 321675 h 333220"/>
                  <a:gd name="connsiteX7" fmla="*/ 126207 w 167872"/>
                  <a:gd name="connsiteY7" fmla="*/ 326437 h 33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872" h="333220">
                    <a:moveTo>
                      <a:pt x="0" y="7350"/>
                    </a:moveTo>
                    <a:cubicBezTo>
                      <a:pt x="16470" y="3183"/>
                      <a:pt x="32941" y="-984"/>
                      <a:pt x="50007" y="206"/>
                    </a:cubicBezTo>
                    <a:cubicBezTo>
                      <a:pt x="67073" y="1396"/>
                      <a:pt x="88107" y="4968"/>
                      <a:pt x="102394" y="14493"/>
                    </a:cubicBezTo>
                    <a:cubicBezTo>
                      <a:pt x="116681" y="24018"/>
                      <a:pt x="126604" y="40687"/>
                      <a:pt x="135732" y="57356"/>
                    </a:cubicBezTo>
                    <a:cubicBezTo>
                      <a:pt x="144860" y="74025"/>
                      <a:pt x="152004" y="87519"/>
                      <a:pt x="157163" y="114506"/>
                    </a:cubicBezTo>
                    <a:cubicBezTo>
                      <a:pt x="162322" y="141493"/>
                      <a:pt x="171054" y="184753"/>
                      <a:pt x="166688" y="219281"/>
                    </a:cubicBezTo>
                    <a:cubicBezTo>
                      <a:pt x="162322" y="253809"/>
                      <a:pt x="137716" y="303816"/>
                      <a:pt x="130969" y="321675"/>
                    </a:cubicBezTo>
                    <a:cubicBezTo>
                      <a:pt x="124222" y="339534"/>
                      <a:pt x="125214" y="332985"/>
                      <a:pt x="126207" y="326437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자유형 43"/>
              <p:cNvSpPr/>
              <p:nvPr/>
            </p:nvSpPr>
            <p:spPr>
              <a:xfrm>
                <a:off x="2502240" y="2947880"/>
                <a:ext cx="790645" cy="608720"/>
              </a:xfrm>
              <a:custGeom>
                <a:avLst/>
                <a:gdLst>
                  <a:gd name="connsiteX0" fmla="*/ 0 w 585787"/>
                  <a:gd name="connsiteY0" fmla="*/ 0 h 527100"/>
                  <a:gd name="connsiteX1" fmla="*/ 57150 w 585787"/>
                  <a:gd name="connsiteY1" fmla="*/ 40481 h 527100"/>
                  <a:gd name="connsiteX2" fmla="*/ 76200 w 585787"/>
                  <a:gd name="connsiteY2" fmla="*/ 147638 h 527100"/>
                  <a:gd name="connsiteX3" fmla="*/ 92869 w 585787"/>
                  <a:gd name="connsiteY3" fmla="*/ 204788 h 527100"/>
                  <a:gd name="connsiteX4" fmla="*/ 128587 w 585787"/>
                  <a:gd name="connsiteY4" fmla="*/ 185738 h 527100"/>
                  <a:gd name="connsiteX5" fmla="*/ 159544 w 585787"/>
                  <a:gd name="connsiteY5" fmla="*/ 123825 h 527100"/>
                  <a:gd name="connsiteX6" fmla="*/ 211931 w 585787"/>
                  <a:gd name="connsiteY6" fmla="*/ 83344 h 527100"/>
                  <a:gd name="connsiteX7" fmla="*/ 288131 w 585787"/>
                  <a:gd name="connsiteY7" fmla="*/ 71438 h 527100"/>
                  <a:gd name="connsiteX8" fmla="*/ 388144 w 585787"/>
                  <a:gd name="connsiteY8" fmla="*/ 121444 h 527100"/>
                  <a:gd name="connsiteX9" fmla="*/ 447675 w 585787"/>
                  <a:gd name="connsiteY9" fmla="*/ 214313 h 527100"/>
                  <a:gd name="connsiteX10" fmla="*/ 485775 w 585787"/>
                  <a:gd name="connsiteY10" fmla="*/ 359569 h 527100"/>
                  <a:gd name="connsiteX11" fmla="*/ 495300 w 585787"/>
                  <a:gd name="connsiteY11" fmla="*/ 497681 h 527100"/>
                  <a:gd name="connsiteX12" fmla="*/ 511969 w 585787"/>
                  <a:gd name="connsiteY12" fmla="*/ 526256 h 527100"/>
                  <a:gd name="connsiteX13" fmla="*/ 585787 w 585787"/>
                  <a:gd name="connsiteY13" fmla="*/ 516731 h 5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5787" h="527100">
                    <a:moveTo>
                      <a:pt x="0" y="0"/>
                    </a:moveTo>
                    <a:cubicBezTo>
                      <a:pt x="22225" y="7937"/>
                      <a:pt x="44450" y="15875"/>
                      <a:pt x="57150" y="40481"/>
                    </a:cubicBezTo>
                    <a:cubicBezTo>
                      <a:pt x="69850" y="65087"/>
                      <a:pt x="70247" y="120253"/>
                      <a:pt x="76200" y="147638"/>
                    </a:cubicBezTo>
                    <a:cubicBezTo>
                      <a:pt x="82153" y="175023"/>
                      <a:pt x="84138" y="198438"/>
                      <a:pt x="92869" y="204788"/>
                    </a:cubicBezTo>
                    <a:cubicBezTo>
                      <a:pt x="101600" y="211138"/>
                      <a:pt x="117475" y="199232"/>
                      <a:pt x="128587" y="185738"/>
                    </a:cubicBezTo>
                    <a:cubicBezTo>
                      <a:pt x="139700" y="172244"/>
                      <a:pt x="145653" y="140891"/>
                      <a:pt x="159544" y="123825"/>
                    </a:cubicBezTo>
                    <a:cubicBezTo>
                      <a:pt x="173435" y="106759"/>
                      <a:pt x="190500" y="92075"/>
                      <a:pt x="211931" y="83344"/>
                    </a:cubicBezTo>
                    <a:cubicBezTo>
                      <a:pt x="233362" y="74613"/>
                      <a:pt x="258762" y="65088"/>
                      <a:pt x="288131" y="71438"/>
                    </a:cubicBezTo>
                    <a:cubicBezTo>
                      <a:pt x="317500" y="77788"/>
                      <a:pt x="361553" y="97632"/>
                      <a:pt x="388144" y="121444"/>
                    </a:cubicBezTo>
                    <a:cubicBezTo>
                      <a:pt x="414735" y="145257"/>
                      <a:pt x="431403" y="174626"/>
                      <a:pt x="447675" y="214313"/>
                    </a:cubicBezTo>
                    <a:cubicBezTo>
                      <a:pt x="463947" y="254001"/>
                      <a:pt x="477838" y="312341"/>
                      <a:pt x="485775" y="359569"/>
                    </a:cubicBezTo>
                    <a:cubicBezTo>
                      <a:pt x="493713" y="406797"/>
                      <a:pt x="490934" y="469900"/>
                      <a:pt x="495300" y="497681"/>
                    </a:cubicBezTo>
                    <a:cubicBezTo>
                      <a:pt x="499666" y="525462"/>
                      <a:pt x="496888" y="523081"/>
                      <a:pt x="511969" y="526256"/>
                    </a:cubicBezTo>
                    <a:cubicBezTo>
                      <a:pt x="527050" y="529431"/>
                      <a:pt x="556418" y="523081"/>
                      <a:pt x="585787" y="516731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029598" y="2177443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7" name="직선 연결선 6"/>
            <p:cNvCxnSpPr/>
            <p:nvPr/>
          </p:nvCxnSpPr>
          <p:spPr>
            <a:xfrm>
              <a:off x="2657297" y="2297316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rot="5400000">
              <a:off x="2666755" y="2298907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768573" y="2466841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9908" y="2034225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1651853" y="2174127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rot="5400000">
              <a:off x="1653445" y="2155688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18883" y="2323623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2314" y="3053008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직선 연결선 14"/>
            <p:cNvCxnSpPr/>
            <p:nvPr/>
          </p:nvCxnSpPr>
          <p:spPr>
            <a:xfrm>
              <a:off x="2858386" y="3172880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 rot="5400000">
              <a:off x="2886759" y="3174472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960204" y="3342406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5723246" y="1742982"/>
            <a:ext cx="2520264" cy="3205032"/>
            <a:chOff x="5723246" y="1742982"/>
            <a:chExt cx="2520264" cy="3205032"/>
          </a:xfrm>
        </p:grpSpPr>
        <p:grpSp>
          <p:nvGrpSpPr>
            <p:cNvPr id="18" name="그룹 17"/>
            <p:cNvGrpSpPr/>
            <p:nvPr/>
          </p:nvGrpSpPr>
          <p:grpSpPr>
            <a:xfrm>
              <a:off x="5723246" y="2147086"/>
              <a:ext cx="2119331" cy="2800928"/>
              <a:chOff x="2003889" y="2268749"/>
              <a:chExt cx="1669487" cy="2078986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03889" y="2268749"/>
                <a:ext cx="1669487" cy="207898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40" name="자유형 39"/>
              <p:cNvSpPr/>
              <p:nvPr/>
            </p:nvSpPr>
            <p:spPr>
              <a:xfrm>
                <a:off x="2328683" y="2559896"/>
                <a:ext cx="226580" cy="384818"/>
              </a:xfrm>
              <a:custGeom>
                <a:avLst/>
                <a:gdLst>
                  <a:gd name="connsiteX0" fmla="*/ 0 w 167872"/>
                  <a:gd name="connsiteY0" fmla="*/ 7350 h 333220"/>
                  <a:gd name="connsiteX1" fmla="*/ 50007 w 167872"/>
                  <a:gd name="connsiteY1" fmla="*/ 206 h 333220"/>
                  <a:gd name="connsiteX2" fmla="*/ 102394 w 167872"/>
                  <a:gd name="connsiteY2" fmla="*/ 14493 h 333220"/>
                  <a:gd name="connsiteX3" fmla="*/ 135732 w 167872"/>
                  <a:gd name="connsiteY3" fmla="*/ 57356 h 333220"/>
                  <a:gd name="connsiteX4" fmla="*/ 157163 w 167872"/>
                  <a:gd name="connsiteY4" fmla="*/ 114506 h 333220"/>
                  <a:gd name="connsiteX5" fmla="*/ 166688 w 167872"/>
                  <a:gd name="connsiteY5" fmla="*/ 219281 h 333220"/>
                  <a:gd name="connsiteX6" fmla="*/ 130969 w 167872"/>
                  <a:gd name="connsiteY6" fmla="*/ 321675 h 333220"/>
                  <a:gd name="connsiteX7" fmla="*/ 126207 w 167872"/>
                  <a:gd name="connsiteY7" fmla="*/ 326437 h 333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872" h="333220">
                    <a:moveTo>
                      <a:pt x="0" y="7350"/>
                    </a:moveTo>
                    <a:cubicBezTo>
                      <a:pt x="16470" y="3183"/>
                      <a:pt x="32941" y="-984"/>
                      <a:pt x="50007" y="206"/>
                    </a:cubicBezTo>
                    <a:cubicBezTo>
                      <a:pt x="67073" y="1396"/>
                      <a:pt x="88107" y="4968"/>
                      <a:pt x="102394" y="14493"/>
                    </a:cubicBezTo>
                    <a:cubicBezTo>
                      <a:pt x="116681" y="24018"/>
                      <a:pt x="126604" y="40687"/>
                      <a:pt x="135732" y="57356"/>
                    </a:cubicBezTo>
                    <a:cubicBezTo>
                      <a:pt x="144860" y="74025"/>
                      <a:pt x="152004" y="87519"/>
                      <a:pt x="157163" y="114506"/>
                    </a:cubicBezTo>
                    <a:cubicBezTo>
                      <a:pt x="162322" y="141493"/>
                      <a:pt x="171054" y="184753"/>
                      <a:pt x="166688" y="219281"/>
                    </a:cubicBezTo>
                    <a:cubicBezTo>
                      <a:pt x="162322" y="253809"/>
                      <a:pt x="137716" y="303816"/>
                      <a:pt x="130969" y="321675"/>
                    </a:cubicBezTo>
                    <a:cubicBezTo>
                      <a:pt x="124222" y="339534"/>
                      <a:pt x="125214" y="332985"/>
                      <a:pt x="126207" y="326437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자유형 40"/>
              <p:cNvSpPr/>
              <p:nvPr/>
            </p:nvSpPr>
            <p:spPr>
              <a:xfrm>
                <a:off x="2502240" y="2947880"/>
                <a:ext cx="790645" cy="608720"/>
              </a:xfrm>
              <a:custGeom>
                <a:avLst/>
                <a:gdLst>
                  <a:gd name="connsiteX0" fmla="*/ 0 w 585787"/>
                  <a:gd name="connsiteY0" fmla="*/ 0 h 527100"/>
                  <a:gd name="connsiteX1" fmla="*/ 57150 w 585787"/>
                  <a:gd name="connsiteY1" fmla="*/ 40481 h 527100"/>
                  <a:gd name="connsiteX2" fmla="*/ 76200 w 585787"/>
                  <a:gd name="connsiteY2" fmla="*/ 147638 h 527100"/>
                  <a:gd name="connsiteX3" fmla="*/ 92869 w 585787"/>
                  <a:gd name="connsiteY3" fmla="*/ 204788 h 527100"/>
                  <a:gd name="connsiteX4" fmla="*/ 128587 w 585787"/>
                  <a:gd name="connsiteY4" fmla="*/ 185738 h 527100"/>
                  <a:gd name="connsiteX5" fmla="*/ 159544 w 585787"/>
                  <a:gd name="connsiteY5" fmla="*/ 123825 h 527100"/>
                  <a:gd name="connsiteX6" fmla="*/ 211931 w 585787"/>
                  <a:gd name="connsiteY6" fmla="*/ 83344 h 527100"/>
                  <a:gd name="connsiteX7" fmla="*/ 288131 w 585787"/>
                  <a:gd name="connsiteY7" fmla="*/ 71438 h 527100"/>
                  <a:gd name="connsiteX8" fmla="*/ 388144 w 585787"/>
                  <a:gd name="connsiteY8" fmla="*/ 121444 h 527100"/>
                  <a:gd name="connsiteX9" fmla="*/ 447675 w 585787"/>
                  <a:gd name="connsiteY9" fmla="*/ 214313 h 527100"/>
                  <a:gd name="connsiteX10" fmla="*/ 485775 w 585787"/>
                  <a:gd name="connsiteY10" fmla="*/ 359569 h 527100"/>
                  <a:gd name="connsiteX11" fmla="*/ 495300 w 585787"/>
                  <a:gd name="connsiteY11" fmla="*/ 497681 h 527100"/>
                  <a:gd name="connsiteX12" fmla="*/ 511969 w 585787"/>
                  <a:gd name="connsiteY12" fmla="*/ 526256 h 527100"/>
                  <a:gd name="connsiteX13" fmla="*/ 585787 w 585787"/>
                  <a:gd name="connsiteY13" fmla="*/ 516731 h 527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85787" h="527100">
                    <a:moveTo>
                      <a:pt x="0" y="0"/>
                    </a:moveTo>
                    <a:cubicBezTo>
                      <a:pt x="22225" y="7937"/>
                      <a:pt x="44450" y="15875"/>
                      <a:pt x="57150" y="40481"/>
                    </a:cubicBezTo>
                    <a:cubicBezTo>
                      <a:pt x="69850" y="65087"/>
                      <a:pt x="70247" y="120253"/>
                      <a:pt x="76200" y="147638"/>
                    </a:cubicBezTo>
                    <a:cubicBezTo>
                      <a:pt x="82153" y="175023"/>
                      <a:pt x="84138" y="198438"/>
                      <a:pt x="92869" y="204788"/>
                    </a:cubicBezTo>
                    <a:cubicBezTo>
                      <a:pt x="101600" y="211138"/>
                      <a:pt x="117475" y="199232"/>
                      <a:pt x="128587" y="185738"/>
                    </a:cubicBezTo>
                    <a:cubicBezTo>
                      <a:pt x="139700" y="172244"/>
                      <a:pt x="145653" y="140891"/>
                      <a:pt x="159544" y="123825"/>
                    </a:cubicBezTo>
                    <a:cubicBezTo>
                      <a:pt x="173435" y="106759"/>
                      <a:pt x="190500" y="92075"/>
                      <a:pt x="211931" y="83344"/>
                    </a:cubicBezTo>
                    <a:cubicBezTo>
                      <a:pt x="233362" y="74613"/>
                      <a:pt x="258762" y="65088"/>
                      <a:pt x="288131" y="71438"/>
                    </a:cubicBezTo>
                    <a:cubicBezTo>
                      <a:pt x="317500" y="77788"/>
                      <a:pt x="361553" y="97632"/>
                      <a:pt x="388144" y="121444"/>
                    </a:cubicBezTo>
                    <a:cubicBezTo>
                      <a:pt x="414735" y="145257"/>
                      <a:pt x="431403" y="174626"/>
                      <a:pt x="447675" y="214313"/>
                    </a:cubicBezTo>
                    <a:cubicBezTo>
                      <a:pt x="463947" y="254001"/>
                      <a:pt x="477838" y="312341"/>
                      <a:pt x="485775" y="359569"/>
                    </a:cubicBezTo>
                    <a:cubicBezTo>
                      <a:pt x="493713" y="406797"/>
                      <a:pt x="490934" y="469900"/>
                      <a:pt x="495300" y="497681"/>
                    </a:cubicBezTo>
                    <a:cubicBezTo>
                      <a:pt x="499666" y="525462"/>
                      <a:pt x="496888" y="523081"/>
                      <a:pt x="511969" y="526256"/>
                    </a:cubicBezTo>
                    <a:cubicBezTo>
                      <a:pt x="527050" y="529431"/>
                      <a:pt x="556418" y="523081"/>
                      <a:pt x="585787" y="516731"/>
                    </a:cubicBezTo>
                  </a:path>
                </a:pathLst>
              </a:custGeom>
              <a:noFill/>
              <a:ln w="6350"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19" name="직선 연결선 18"/>
            <p:cNvCxnSpPr/>
            <p:nvPr/>
          </p:nvCxnSpPr>
          <p:spPr>
            <a:xfrm rot="2626588">
              <a:off x="6100874" y="2404222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 rot="8026588">
              <a:off x="6100875" y="2404222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rot="1769590">
              <a:off x="7314786" y="3680045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rot="7169590">
              <a:off x="7262451" y="3691380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7332345" y="2280285"/>
              <a:ext cx="320040" cy="28003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 flipH="1">
              <a:off x="7353224" y="2268855"/>
              <a:ext cx="280111" cy="302895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6612361" y="2210176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/>
            <p:nvPr/>
          </p:nvCxnSpPr>
          <p:spPr>
            <a:xfrm rot="5400000">
              <a:off x="6621819" y="2191261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7503701" y="2951421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rot="5400000">
              <a:off x="7541614" y="2983830"/>
              <a:ext cx="3989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922657" y="2091352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66880" y="2494198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47453" y="1742982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54229" y="2031883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96336" y="2101302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51216" y="2523526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44516" y="2825953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09387" y="3132853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20673" y="3680046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C00000"/>
                  </a:solidFill>
                </a:rPr>
                <a:t>90°</a:t>
              </a:r>
              <a:endParaRPr lang="ko-KR" altLang="en-US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28686" y="3820971"/>
              <a:ext cx="3989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0°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512071" y="855782"/>
            <a:ext cx="3026782" cy="400108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rPr>
              <a:t>천체축각도 </a:t>
            </a: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rPr>
              <a:t>(CELESTIAL AXIS)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5450987" y="855782"/>
            <a:ext cx="2575697" cy="400108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rPr>
              <a:t>두상각도 </a:t>
            </a:r>
            <a:r>
              <a:rPr lang="en-US" altLang="ko-KR" sz="1400" b="1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rPr>
              <a:t>(HEAD ANGLE)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296047" y="13476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/>
              <a:t> </a:t>
            </a:r>
            <a:r>
              <a:rPr lang="ko-KR" altLang="en-US" sz="1600" dirty="0"/>
              <a:t>어떠한 두상포인트에서도 변하지 않는 각도</a:t>
            </a:r>
            <a:endParaRPr lang="en-US" altLang="ko-KR" sz="1600" dirty="0"/>
          </a:p>
        </p:txBody>
      </p:sp>
      <p:sp>
        <p:nvSpPr>
          <p:cNvPr id="48" name="직사각형 47"/>
          <p:cNvSpPr/>
          <p:nvPr/>
        </p:nvSpPr>
        <p:spPr>
          <a:xfrm>
            <a:off x="5313952" y="1347614"/>
            <a:ext cx="32863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 </a:t>
            </a:r>
            <a:r>
              <a:rPr lang="ko-KR" altLang="en-US" sz="1600" dirty="0"/>
              <a:t>두상 포인트에 따라 변하는 각도</a:t>
            </a:r>
            <a:endParaRPr lang="en-US" altLang="ko-KR" sz="1600" dirty="0"/>
          </a:p>
        </p:txBody>
      </p:sp>
      <p:sp>
        <p:nvSpPr>
          <p:cNvPr id="49" name="제목 3"/>
          <p:cNvSpPr>
            <a:spLocks noGrp="1"/>
          </p:cNvSpPr>
          <p:nvPr>
            <p:ph type="title"/>
          </p:nvPr>
        </p:nvSpPr>
        <p:spPr>
          <a:xfrm>
            <a:off x="390082" y="1378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각도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(ANGLE)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1" t="19920" r="13153" b="26965"/>
          <a:stretch/>
        </p:blipFill>
        <p:spPr bwMode="auto">
          <a:xfrm>
            <a:off x="1295400" y="854663"/>
            <a:ext cx="6457950" cy="36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323528" y="51470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91250" y="1600823"/>
            <a:ext cx="107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약지환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8662" y="865653"/>
            <a:ext cx="121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소지걸이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58381" y="3736680"/>
            <a:ext cx="96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엄지환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1658" y="1416157"/>
            <a:ext cx="1758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동날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1968" y="3241916"/>
            <a:ext cx="13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정날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1063" y="1763187"/>
            <a:ext cx="120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피봇나사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4676485" y="2132519"/>
            <a:ext cx="0" cy="2478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3"/>
          <p:cNvSpPr>
            <a:spLocks noGrp="1"/>
          </p:cNvSpPr>
          <p:nvPr>
            <p:ph type="title"/>
          </p:nvPr>
        </p:nvSpPr>
        <p:spPr>
          <a:xfrm>
            <a:off x="323528" y="1378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가위 용어</a:t>
            </a:r>
          </a:p>
        </p:txBody>
      </p:sp>
    </p:spTree>
    <p:extLst>
      <p:ext uri="{BB962C8B-B14F-4D97-AF65-F5344CB8AC3E}">
        <p14:creationId xmlns:p14="http://schemas.microsoft.com/office/powerpoint/2010/main" val="6168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" t="17944" b="19595"/>
          <a:stretch/>
        </p:blipFill>
        <p:spPr bwMode="auto">
          <a:xfrm>
            <a:off x="1597123" y="1419225"/>
            <a:ext cx="5949755" cy="250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제목 3"/>
          <p:cNvSpPr>
            <a:spLocks noGrp="1"/>
          </p:cNvSpPr>
          <p:nvPr>
            <p:ph type="title"/>
          </p:nvPr>
        </p:nvSpPr>
        <p:spPr>
          <a:xfrm>
            <a:off x="323528" y="1378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빗 용어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3210530"/>
            <a:ext cx="13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고은살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3210530"/>
            <a:ext cx="13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얼레살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2418" y="1804606"/>
            <a:ext cx="131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빗등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6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71550" y="1827177"/>
            <a:ext cx="626308" cy="626308"/>
            <a:chOff x="2201989" y="1564894"/>
            <a:chExt cx="1006856" cy="1006856"/>
          </a:xfrm>
        </p:grpSpPr>
        <p:pic>
          <p:nvPicPr>
            <p:cNvPr id="2066" name="Picture 18" descr="Smartphone, White, Cellphone, Mobile, Mobile Phon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304" y="1635646"/>
              <a:ext cx="47975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989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210906" y="195486"/>
            <a:ext cx="6889485" cy="576064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우리의 약속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971550" y="1069168"/>
            <a:ext cx="626308" cy="626308"/>
            <a:chOff x="395536" y="1564894"/>
            <a:chExt cx="1006856" cy="1006856"/>
          </a:xfrm>
        </p:grpSpPr>
        <p:pic>
          <p:nvPicPr>
            <p:cNvPr id="2054" name="Picture 6" descr="Camera, Digital, Portable, Cam, Photography, Le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01" y="1610075"/>
              <a:ext cx="936104" cy="71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/>
          <p:cNvGrpSpPr/>
          <p:nvPr/>
        </p:nvGrpSpPr>
        <p:grpSpPr>
          <a:xfrm>
            <a:off x="971550" y="3817650"/>
            <a:ext cx="626308" cy="626308"/>
            <a:chOff x="7741608" y="1564894"/>
            <a:chExt cx="1006856" cy="1006856"/>
          </a:xfrm>
        </p:grpSpPr>
        <p:pic>
          <p:nvPicPr>
            <p:cNvPr id="2060" name="Picture 12" descr="Cigarette, Nicotine, Dependency, Addiction, Habi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364" y="1869986"/>
              <a:ext cx="793344" cy="396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608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8" name="Picture 20" descr="Trashcan, Man, Garbage, Bin, Person, Recycle, Rubb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41" y="2585186"/>
            <a:ext cx="701117" cy="6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5042" y="114641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PPT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사진촬영을 금합니다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5042" y="192366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수업 중에는 휴대폰을 넣어두세요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5042" y="2729251"/>
            <a:ext cx="5737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아카데미를 아껴주세요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음료는 화장실에 버리고 분리수거도 철저히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이대로 가면 교육생들이 돌아가면서 청소해야 합니다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 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2151" y="3998853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흡연은 건물 밖에서 부탁 드립니다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058863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779662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2579955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3839356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6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제목 3"/>
          <p:cNvSpPr>
            <a:spLocks noGrp="1"/>
          </p:cNvSpPr>
          <p:nvPr>
            <p:ph type="title"/>
          </p:nvPr>
        </p:nvSpPr>
        <p:spPr>
          <a:xfrm>
            <a:off x="304920" y="64037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올바른 가위질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650912" y="942150"/>
            <a:ext cx="1247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046928" y="915566"/>
            <a:ext cx="1247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2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337665" y="915566"/>
            <a:ext cx="1247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pic>
        <p:nvPicPr>
          <p:cNvPr id="26" name="Picture 4" descr="C:\Users\user\Desktop\CUT교재_사진\교재사진\5페이지\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1" t="28602" r="7446" b="30967"/>
          <a:stretch/>
        </p:blipFill>
        <p:spPr bwMode="auto">
          <a:xfrm>
            <a:off x="3591069" y="1491630"/>
            <a:ext cx="2158886" cy="14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user\Desktop\CUT교재_사진\교재사진\5페이지\4-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5258" b="31273"/>
          <a:stretch/>
        </p:blipFill>
        <p:spPr bwMode="auto">
          <a:xfrm>
            <a:off x="3591069" y="3001622"/>
            <a:ext cx="2158886" cy="14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user\Desktop\CUT교재_사진\교재사진\5페이지\5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4092" r="-143" b="35960"/>
          <a:stretch/>
        </p:blipFill>
        <p:spPr bwMode="auto">
          <a:xfrm>
            <a:off x="5873148" y="2993156"/>
            <a:ext cx="2176202" cy="14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:\Users\user\Desktop\CUT교재_사진\교재사진\5페이지\KakaoTalk_20200407_1637337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3" r="756" b="15725"/>
          <a:stretch/>
        </p:blipFill>
        <p:spPr bwMode="auto">
          <a:xfrm>
            <a:off x="5881806" y="1491630"/>
            <a:ext cx="2158886" cy="143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KakaoTalk_20200519_1654131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29921" r="3120" b="23713"/>
          <a:stretch/>
        </p:blipFill>
        <p:spPr bwMode="auto">
          <a:xfrm>
            <a:off x="1307282" y="1491630"/>
            <a:ext cx="2158886" cy="14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Pictures\KakaoTalk_20200519_16541334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7" b="26364"/>
          <a:stretch/>
        </p:blipFill>
        <p:spPr bwMode="auto">
          <a:xfrm>
            <a:off x="1307282" y="3001622"/>
            <a:ext cx="2158886" cy="145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0153" r="41393" b="19913"/>
          <a:stretch/>
        </p:blipFill>
        <p:spPr>
          <a:xfrm>
            <a:off x="1271360" y="1787596"/>
            <a:ext cx="2221352" cy="2773329"/>
          </a:xfrm>
          <a:prstGeom prst="rect">
            <a:avLst/>
          </a:prstGeom>
        </p:spPr>
      </p:pic>
      <p:sp>
        <p:nvSpPr>
          <p:cNvPr id="16" name="제목 3"/>
          <p:cNvSpPr>
            <a:spLocks noGrp="1"/>
          </p:cNvSpPr>
          <p:nvPr>
            <p:ph type="title"/>
          </p:nvPr>
        </p:nvSpPr>
        <p:spPr>
          <a:xfrm>
            <a:off x="323528" y="3466"/>
            <a:ext cx="6707400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커트라인앵글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(CUT LINE ANGLE)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332" y="873150"/>
            <a:ext cx="455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1) </a:t>
            </a:r>
            <a:r>
              <a:rPr lang="ko-KR" altLang="en-US" dirty="0" err="1"/>
              <a:t>그라쥬에이션</a:t>
            </a:r>
            <a:r>
              <a:rPr lang="ko-KR" altLang="en-US" dirty="0"/>
              <a:t> </a:t>
            </a:r>
            <a:r>
              <a:rPr lang="en-US" altLang="ko-KR" dirty="0"/>
              <a:t>(GRADUATION)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4469074" y="771550"/>
            <a:ext cx="4043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 </a:t>
            </a:r>
            <a:r>
              <a:rPr lang="ko-KR" altLang="en-US" sz="1600" dirty="0"/>
              <a:t>위로 갈수록 기장이 길어진다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 </a:t>
            </a:r>
            <a:r>
              <a:rPr lang="ko-KR" altLang="en-US" sz="1600" dirty="0"/>
              <a:t>아래로 갈수록 기장이 짧아진다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 </a:t>
            </a:r>
            <a:r>
              <a:rPr lang="ko-KR" altLang="en-US" sz="1600" dirty="0"/>
              <a:t>안으로 감싸지면서 볼륨이 생긴다</a:t>
            </a:r>
            <a:r>
              <a:rPr lang="en-US" altLang="ko-KR" sz="1600" dirty="0"/>
              <a:t>.</a:t>
            </a:r>
          </a:p>
          <a:p>
            <a:endParaRPr lang="en-US" altLang="ko-KR" sz="1600" dirty="0"/>
          </a:p>
        </p:txBody>
      </p:sp>
      <p:grpSp>
        <p:nvGrpSpPr>
          <p:cNvPr id="36" name="그룹 35"/>
          <p:cNvGrpSpPr/>
          <p:nvPr/>
        </p:nvGrpSpPr>
        <p:grpSpPr>
          <a:xfrm>
            <a:off x="4263511" y="1851670"/>
            <a:ext cx="3836881" cy="2590478"/>
            <a:chOff x="4263511" y="1851670"/>
            <a:chExt cx="3836881" cy="2590478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4263511" y="2137631"/>
              <a:ext cx="27456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>
              <a:off x="4263511" y="2676141"/>
              <a:ext cx="221185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6470617" y="2139658"/>
              <a:ext cx="538510" cy="5385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4263511" y="2810769"/>
              <a:ext cx="207116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4263511" y="3349278"/>
              <a:ext cx="1541977" cy="35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4263511" y="3491069"/>
              <a:ext cx="140877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V="1">
              <a:off x="4263511" y="4029075"/>
              <a:ext cx="851414" cy="5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5744412" y="2018854"/>
              <a:ext cx="2355980" cy="2423294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도넛 1"/>
            <p:cNvSpPr/>
            <p:nvPr/>
          </p:nvSpPr>
          <p:spPr>
            <a:xfrm>
              <a:off x="6634688" y="1851670"/>
              <a:ext cx="601608" cy="631288"/>
            </a:xfrm>
            <a:prstGeom prst="donut">
              <a:avLst>
                <a:gd name="adj" fmla="val 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>
            <a:xfrm flipH="1">
              <a:off x="5805662" y="2815802"/>
              <a:ext cx="538510" cy="5385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 flipH="1">
              <a:off x="5133775" y="3493565"/>
              <a:ext cx="538510" cy="5385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5" t="37814" r="43690" b="22371"/>
          <a:stretch/>
        </p:blipFill>
        <p:spPr>
          <a:xfrm>
            <a:off x="1187624" y="1863875"/>
            <a:ext cx="2376264" cy="2895648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4499992" y="1629612"/>
            <a:ext cx="2520280" cy="3246395"/>
            <a:chOff x="4499992" y="1629612"/>
            <a:chExt cx="2520280" cy="3246395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4499992" y="2260729"/>
              <a:ext cx="202003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>
              <a:off x="4499992" y="2836793"/>
              <a:ext cx="20162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6530186" y="2260729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>
              <a:off x="4499992" y="2980809"/>
              <a:ext cx="202003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>
              <a:off x="4499992" y="3556873"/>
              <a:ext cx="20162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6530186" y="2980809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4499992" y="3708552"/>
              <a:ext cx="202003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4499992" y="4284616"/>
              <a:ext cx="20162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6530186" y="3708552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7020272" y="1629612"/>
              <a:ext cx="0" cy="3246395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제목 3"/>
          <p:cNvSpPr>
            <a:spLocks noGrp="1"/>
          </p:cNvSpPr>
          <p:nvPr>
            <p:ph type="title"/>
          </p:nvPr>
        </p:nvSpPr>
        <p:spPr>
          <a:xfrm>
            <a:off x="312872" y="51471"/>
            <a:ext cx="6707400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커트라인앵글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(CUT LINE ANGLE)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134" y="843559"/>
            <a:ext cx="3883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2) </a:t>
            </a:r>
            <a:r>
              <a:rPr lang="ko-KR" altLang="en-US" dirty="0"/>
              <a:t>스퀘어 </a:t>
            </a:r>
            <a:r>
              <a:rPr lang="en-US" altLang="ko-KR" dirty="0"/>
              <a:t>(SQUARE) </a:t>
            </a:r>
            <a:r>
              <a:rPr lang="ko-KR" altLang="en-US" dirty="0" err="1"/>
              <a:t>천체축각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4644008" y="843559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위</a:t>
            </a:r>
            <a:r>
              <a:rPr lang="en-US" altLang="ko-KR" sz="1600" dirty="0"/>
              <a:t>, </a:t>
            </a:r>
            <a:r>
              <a:rPr lang="ko-KR" altLang="en-US" sz="1600" dirty="0"/>
              <a:t>아래 기장이 똑같이 맞춰지며</a:t>
            </a:r>
            <a:endParaRPr lang="en-US" altLang="ko-KR" sz="1600" dirty="0"/>
          </a:p>
          <a:p>
            <a:r>
              <a:rPr lang="ko-KR" altLang="en-US" sz="1600" dirty="0"/>
              <a:t>위</a:t>
            </a:r>
            <a:r>
              <a:rPr lang="en-US" altLang="ko-KR" sz="1600" dirty="0"/>
              <a:t>, </a:t>
            </a:r>
            <a:r>
              <a:rPr lang="ko-KR" altLang="en-US" sz="1600" dirty="0"/>
              <a:t>아래 기장 변화가 없다</a:t>
            </a:r>
            <a:r>
              <a:rPr lang="en-US" altLang="ko-KR" sz="1600" dirty="0"/>
              <a:t>.</a:t>
            </a:r>
            <a:r>
              <a:rPr lang="ko-KR" altLang="en-US" sz="1600" dirty="0"/>
              <a:t> 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제목 3"/>
          <p:cNvSpPr>
            <a:spLocks noGrp="1"/>
          </p:cNvSpPr>
          <p:nvPr>
            <p:ph type="title"/>
          </p:nvPr>
        </p:nvSpPr>
        <p:spPr>
          <a:xfrm>
            <a:off x="312872" y="51471"/>
            <a:ext cx="6707400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커트라인앵글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(CUT LINE ANGLE)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134" y="843559"/>
            <a:ext cx="335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3) </a:t>
            </a:r>
            <a:r>
              <a:rPr lang="ko-KR" altLang="en-US" dirty="0"/>
              <a:t>스퀘어 </a:t>
            </a:r>
            <a:r>
              <a:rPr lang="en-US" altLang="ko-KR" dirty="0"/>
              <a:t>(SQUARE) </a:t>
            </a:r>
            <a:r>
              <a:rPr lang="ko-KR" altLang="en-US" dirty="0"/>
              <a:t> 두상 각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4644008" y="843559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두상 각을 기준으로 스퀘어로 진행</a:t>
            </a:r>
            <a:endParaRPr lang="en-US" altLang="ko-KR" sz="1600" dirty="0"/>
          </a:p>
          <a:p>
            <a:r>
              <a:rPr lang="ko-KR" altLang="en-US" sz="1600" dirty="0"/>
              <a:t>빗질 각도에 따라 기장이 다름</a:t>
            </a:r>
            <a:endParaRPr lang="en-US" altLang="ko-KR" sz="1600" dirty="0"/>
          </a:p>
        </p:txBody>
      </p:sp>
      <p:grpSp>
        <p:nvGrpSpPr>
          <p:cNvPr id="26" name="그룹 25"/>
          <p:cNvGrpSpPr/>
          <p:nvPr/>
        </p:nvGrpSpPr>
        <p:grpSpPr>
          <a:xfrm>
            <a:off x="4644008" y="2355726"/>
            <a:ext cx="2972594" cy="2528319"/>
            <a:chOff x="5231606" y="2522719"/>
            <a:chExt cx="2972594" cy="2528319"/>
          </a:xfrm>
        </p:grpSpPr>
        <p:cxnSp>
          <p:nvCxnSpPr>
            <p:cNvPr id="60" name="직선 연결선 59"/>
            <p:cNvCxnSpPr/>
            <p:nvPr/>
          </p:nvCxnSpPr>
          <p:spPr>
            <a:xfrm rot="1533239">
              <a:off x="6013741" y="2522719"/>
              <a:ext cx="202003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>
              <a:off x="5862638" y="2607469"/>
              <a:ext cx="1829574" cy="8733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 rot="1533239">
              <a:off x="7810729" y="2930225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5560219" y="3259931"/>
              <a:ext cx="1811938" cy="8658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rot="1533239">
              <a:off x="5389207" y="3828915"/>
              <a:ext cx="202003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5231606" y="3905250"/>
              <a:ext cx="1836071" cy="8817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flipH="1">
              <a:off x="7169257" y="2921000"/>
              <a:ext cx="1034943" cy="2130038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rot="1533239">
              <a:off x="7496403" y="3577926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rot="1533239">
              <a:off x="7191604" y="4235149"/>
              <a:ext cx="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5794058" y="2737009"/>
              <a:ext cx="1829574" cy="8733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26"/>
          <p:cNvGrpSpPr/>
          <p:nvPr/>
        </p:nvGrpSpPr>
        <p:grpSpPr>
          <a:xfrm>
            <a:off x="843266" y="1515558"/>
            <a:ext cx="2576606" cy="3139780"/>
            <a:chOff x="1113160" y="5764529"/>
            <a:chExt cx="1019696" cy="1242573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40153" r="42570" b="19913"/>
            <a:stretch/>
          </p:blipFill>
          <p:spPr>
            <a:xfrm>
              <a:off x="1113160" y="5764529"/>
              <a:ext cx="1019696" cy="1242573"/>
            </a:xfrm>
            <a:prstGeom prst="rect">
              <a:avLst/>
            </a:prstGeom>
          </p:spPr>
        </p:pic>
        <p:grpSp>
          <p:nvGrpSpPr>
            <p:cNvPr id="31" name="그룹 30"/>
            <p:cNvGrpSpPr/>
            <p:nvPr/>
          </p:nvGrpSpPr>
          <p:grpSpPr>
            <a:xfrm>
              <a:off x="1113160" y="5764529"/>
              <a:ext cx="437080" cy="696684"/>
              <a:chOff x="1312588" y="1203598"/>
              <a:chExt cx="2031530" cy="3238155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9357" l="36937" r="97748"/>
                        </a14:imgEffect>
                      </a14:imgLayer>
                    </a14:imgProps>
                  </a:ext>
                </a:extLst>
              </a:blip>
              <a:srcRect l="53529"/>
              <a:stretch/>
            </p:blipFill>
            <p:spPr bwMode="auto">
              <a:xfrm>
                <a:off x="1312588" y="1203598"/>
                <a:ext cx="1171182" cy="323815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cxnSp>
            <p:nvCxnSpPr>
              <p:cNvPr id="33" name="직선 연결선 32"/>
              <p:cNvCxnSpPr/>
              <p:nvPr/>
            </p:nvCxnSpPr>
            <p:spPr>
              <a:xfrm>
                <a:off x="2137498" y="2843870"/>
                <a:ext cx="679992" cy="3880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직선 연결선 33"/>
              <p:cNvCxnSpPr/>
              <p:nvPr/>
            </p:nvCxnSpPr>
            <p:spPr>
              <a:xfrm>
                <a:off x="2370501" y="1952067"/>
                <a:ext cx="943880" cy="5205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/>
              <p:cNvCxnSpPr/>
              <p:nvPr/>
            </p:nvCxnSpPr>
            <p:spPr>
              <a:xfrm flipH="1">
                <a:off x="2817490" y="2472610"/>
                <a:ext cx="526628" cy="7983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497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48858" r="36471" b="13551"/>
          <a:stretch/>
        </p:blipFill>
        <p:spPr>
          <a:xfrm>
            <a:off x="954186" y="2007373"/>
            <a:ext cx="2377701" cy="2924443"/>
          </a:xfrm>
          <a:prstGeom prst="rect">
            <a:avLst/>
          </a:prstGeom>
        </p:spPr>
      </p:pic>
      <p:sp>
        <p:nvSpPr>
          <p:cNvPr id="16" name="제목 3"/>
          <p:cNvSpPr>
            <a:spLocks noGrp="1"/>
          </p:cNvSpPr>
          <p:nvPr>
            <p:ph type="title"/>
          </p:nvPr>
        </p:nvSpPr>
        <p:spPr>
          <a:xfrm>
            <a:off x="323528" y="75474"/>
            <a:ext cx="6707400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커트라인앵글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(CUT LINE ANGLE)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639" y="889725"/>
            <a:ext cx="455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4) </a:t>
            </a:r>
            <a:r>
              <a:rPr lang="ko-KR" altLang="en-US" dirty="0"/>
              <a:t>아웃 </a:t>
            </a:r>
            <a:r>
              <a:rPr lang="ko-KR" altLang="en-US" dirty="0" err="1"/>
              <a:t>레이어</a:t>
            </a:r>
            <a:r>
              <a:rPr lang="ko-KR" altLang="en-US" dirty="0"/>
              <a:t> </a:t>
            </a:r>
            <a:r>
              <a:rPr lang="en-US" altLang="ko-KR" dirty="0"/>
              <a:t>(OUT LAYER)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4462574" y="843559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 </a:t>
            </a:r>
            <a:r>
              <a:rPr lang="ko-KR" altLang="en-US" sz="1600" dirty="0"/>
              <a:t>위로 갈수록 기장이 짧아진다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 </a:t>
            </a:r>
            <a:r>
              <a:rPr lang="ko-KR" altLang="en-US" sz="1600" dirty="0"/>
              <a:t>아래로 갈수록 기장이 길어진다</a:t>
            </a:r>
            <a:r>
              <a:rPr lang="en-US" altLang="ko-KR" sz="1600" dirty="0"/>
              <a:t>.</a:t>
            </a:r>
          </a:p>
          <a:p>
            <a:r>
              <a:rPr lang="en-US" altLang="ko-KR" sz="1600" dirty="0"/>
              <a:t> </a:t>
            </a:r>
            <a:r>
              <a:rPr lang="ko-KR" altLang="en-US" sz="1600" dirty="0"/>
              <a:t>볼륨이 아래쪽에 형성된다</a:t>
            </a:r>
            <a:r>
              <a:rPr lang="en-US" altLang="ko-KR" sz="1600" dirty="0"/>
              <a:t>.</a:t>
            </a:r>
          </a:p>
        </p:txBody>
      </p:sp>
      <p:grpSp>
        <p:nvGrpSpPr>
          <p:cNvPr id="29" name="그룹 28"/>
          <p:cNvGrpSpPr/>
          <p:nvPr/>
        </p:nvGrpSpPr>
        <p:grpSpPr>
          <a:xfrm>
            <a:off x="4324564" y="1930400"/>
            <a:ext cx="3321546" cy="2763166"/>
            <a:chOff x="4324564" y="1930400"/>
            <a:chExt cx="3321546" cy="2763166"/>
          </a:xfrm>
        </p:grpSpPr>
        <p:cxnSp>
          <p:nvCxnSpPr>
            <p:cNvPr id="4" name="직선 연결선 3"/>
            <p:cNvCxnSpPr/>
            <p:nvPr/>
          </p:nvCxnSpPr>
          <p:spPr>
            <a:xfrm flipH="1" flipV="1">
              <a:off x="4324564" y="3901478"/>
              <a:ext cx="2211928" cy="216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직선 연결선 4"/>
            <p:cNvCxnSpPr/>
            <p:nvPr/>
          </p:nvCxnSpPr>
          <p:spPr>
            <a:xfrm flipH="1">
              <a:off x="4324564" y="4477542"/>
              <a:ext cx="270582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 flipV="1">
              <a:off x="6546651" y="3903646"/>
              <a:ext cx="504056" cy="5738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 flipH="1">
              <a:off x="4324565" y="3164443"/>
              <a:ext cx="157401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H="1" flipV="1">
              <a:off x="4324564" y="3740508"/>
              <a:ext cx="2067912" cy="92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>
              <a:off x="4324564" y="2389310"/>
              <a:ext cx="917632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H="1">
              <a:off x="4324564" y="2963123"/>
              <a:ext cx="1421688" cy="22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 flipV="1">
              <a:off x="5346700" y="1930400"/>
              <a:ext cx="2299410" cy="2702061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도넛 18"/>
            <p:cNvSpPr/>
            <p:nvPr/>
          </p:nvSpPr>
          <p:spPr>
            <a:xfrm>
              <a:off x="6634688" y="4062278"/>
              <a:ext cx="601608" cy="631288"/>
            </a:xfrm>
            <a:prstGeom prst="donut">
              <a:avLst>
                <a:gd name="adj" fmla="val 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cxnSp>
          <p:nvCxnSpPr>
            <p:cNvPr id="20" name="직선 연결선 19"/>
            <p:cNvCxnSpPr/>
            <p:nvPr/>
          </p:nvCxnSpPr>
          <p:spPr>
            <a:xfrm flipH="1" flipV="1">
              <a:off x="5898579" y="3164443"/>
              <a:ext cx="504056" cy="5738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H="1" flipV="1">
              <a:off x="5242196" y="2391478"/>
              <a:ext cx="504056" cy="5738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8" t="48925" r="15456" b="8818"/>
          <a:stretch/>
        </p:blipFill>
        <p:spPr>
          <a:xfrm>
            <a:off x="1728192" y="1599211"/>
            <a:ext cx="1952052" cy="206935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t="45844" r="19919" b="17833"/>
          <a:stretch/>
        </p:blipFill>
        <p:spPr>
          <a:xfrm>
            <a:off x="4860034" y="1635647"/>
            <a:ext cx="1952051" cy="201181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619672" y="3818534"/>
            <a:ext cx="4752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latin typeface="+mj-lt"/>
              </a:rPr>
              <a:t>블런트</a:t>
            </a:r>
            <a:r>
              <a:rPr lang="ko-KR" altLang="en-US" sz="1600" b="1" dirty="0">
                <a:latin typeface="+mj-lt"/>
              </a:rPr>
              <a:t> 인 </a:t>
            </a:r>
            <a:r>
              <a:rPr lang="en-US" altLang="ko-KR" sz="1600" b="1" dirty="0">
                <a:latin typeface="+mj-lt"/>
                <a:ea typeface="나눔고딕" panose="020D0604000000000000" pitchFamily="50" charset="-127"/>
              </a:rPr>
              <a:t>Blunt in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400" dirty="0"/>
          </a:p>
          <a:p>
            <a:endParaRPr lang="en-US" altLang="ko-KR" sz="1400" dirty="0"/>
          </a:p>
          <a:p>
            <a:r>
              <a:rPr lang="en-US" altLang="ko-KR" sz="1400" dirty="0"/>
              <a:t>  - </a:t>
            </a:r>
            <a:r>
              <a:rPr lang="ko-KR" altLang="en-US" sz="1400" dirty="0"/>
              <a:t>손바닥 방향으로 들어간다</a:t>
            </a:r>
            <a:r>
              <a:rPr lang="en-US" altLang="ko-KR" sz="1400" dirty="0"/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788024" y="3795887"/>
            <a:ext cx="4752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latin typeface="+mj-lt"/>
              </a:rPr>
              <a:t>블런트</a:t>
            </a:r>
            <a:r>
              <a:rPr lang="ko-KR" altLang="en-US" sz="1600" b="1" dirty="0">
                <a:latin typeface="+mj-lt"/>
              </a:rPr>
              <a:t> 아웃 </a:t>
            </a:r>
            <a:r>
              <a:rPr lang="en-US" altLang="ko-KR" sz="1600" b="1" dirty="0">
                <a:latin typeface="+mj-lt"/>
                <a:ea typeface="나눔고딕" panose="020D0604000000000000" pitchFamily="50" charset="-127"/>
              </a:rPr>
              <a:t>Blunt out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400" dirty="0"/>
          </a:p>
          <a:p>
            <a:r>
              <a:rPr lang="en-US" altLang="ko-KR" sz="1400" dirty="0"/>
              <a:t>  </a:t>
            </a:r>
          </a:p>
          <a:p>
            <a:r>
              <a:rPr lang="en-US" altLang="ko-KR" sz="1400" dirty="0"/>
              <a:t> - </a:t>
            </a:r>
            <a:r>
              <a:rPr lang="ko-KR" altLang="en-US" sz="1400" dirty="0"/>
              <a:t>손등 방향으로 들어간다</a:t>
            </a:r>
            <a:r>
              <a:rPr lang="en-US" altLang="ko-KR" sz="1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470" y="255609"/>
            <a:ext cx="257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1. </a:t>
            </a:r>
            <a:r>
              <a:rPr lang="ko-KR" altLang="en-US" sz="2400" dirty="0" err="1"/>
              <a:t>블런트</a:t>
            </a:r>
            <a:r>
              <a:rPr lang="ko-KR" altLang="en-US" sz="2400" dirty="0"/>
              <a:t> </a:t>
            </a:r>
            <a:r>
              <a:rPr lang="en-US" altLang="ko-KR" sz="2400" dirty="0"/>
              <a:t>(Blunt)</a:t>
            </a:r>
            <a:endParaRPr lang="ko-KR" altLang="en-US" sz="2400" dirty="0"/>
          </a:p>
        </p:txBody>
      </p:sp>
      <p:sp>
        <p:nvSpPr>
          <p:cNvPr id="9" name="직사각형 8"/>
          <p:cNvSpPr/>
          <p:nvPr/>
        </p:nvSpPr>
        <p:spPr>
          <a:xfrm>
            <a:off x="3995936" y="9986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직선적인 형태의 커트 선을 </a:t>
            </a:r>
            <a:r>
              <a:rPr lang="ko-KR" altLang="en-US" sz="1400" dirty="0">
                <a:latin typeface="+mn-ea"/>
              </a:rPr>
              <a:t>형성</a:t>
            </a:r>
            <a:r>
              <a:rPr lang="en-US" altLang="ko-KR" sz="1400" dirty="0">
                <a:latin typeface="+mn-ea"/>
              </a:rPr>
              <a:t>(=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0°)</a:t>
            </a:r>
            <a:endParaRPr lang="en-US" altLang="ko-KR" sz="1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가이드가 선명하게 보인다</a:t>
            </a:r>
            <a:r>
              <a:rPr lang="en-US" altLang="ko-KR" sz="1400" dirty="0"/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손가락 마디에 </a:t>
            </a:r>
            <a:r>
              <a:rPr lang="ko-KR" altLang="en-US" sz="1400" dirty="0" err="1"/>
              <a:t>텐션이</a:t>
            </a:r>
            <a:r>
              <a:rPr lang="ko-KR" altLang="en-US" sz="1400" dirty="0"/>
              <a:t> 들어가지 않게 주의</a:t>
            </a:r>
            <a:endParaRPr lang="en-US" altLang="ko-KR" sz="1400" dirty="0"/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커트 선이 뒤집어지지 않게 주의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8" t="48925" r="15456" b="8818"/>
          <a:stretch/>
        </p:blipFill>
        <p:spPr>
          <a:xfrm>
            <a:off x="1728192" y="1599211"/>
            <a:ext cx="1952052" cy="206935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t="45844" r="19919" b="17833"/>
          <a:stretch/>
        </p:blipFill>
        <p:spPr>
          <a:xfrm>
            <a:off x="4860034" y="1635647"/>
            <a:ext cx="1952051" cy="201181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52489" r="21858" b="6576"/>
          <a:stretch/>
        </p:blipFill>
        <p:spPr>
          <a:xfrm>
            <a:off x="1721266" y="1599212"/>
            <a:ext cx="2008927" cy="207737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4" t="33519" r="16789" b="30446"/>
          <a:stretch/>
        </p:blipFill>
        <p:spPr>
          <a:xfrm>
            <a:off x="4856412" y="1630602"/>
            <a:ext cx="1947837" cy="2019610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598174" y="3867895"/>
            <a:ext cx="333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latin typeface="+mj-lt"/>
              </a:rPr>
              <a:t>포인트 인 </a:t>
            </a:r>
            <a:r>
              <a:rPr lang="en-US" altLang="ko-KR" sz="1600" b="1" dirty="0">
                <a:latin typeface="+mj-lt"/>
              </a:rPr>
              <a:t>Point</a:t>
            </a:r>
            <a:r>
              <a:rPr lang="en-US" altLang="ko-KR" sz="1600" b="1" dirty="0">
                <a:latin typeface="+mj-lt"/>
                <a:ea typeface="나눔고딕" panose="020D0604000000000000" pitchFamily="50" charset="-127"/>
              </a:rPr>
              <a:t> in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400" dirty="0"/>
          </a:p>
          <a:p>
            <a:endParaRPr lang="en-US" altLang="ko-KR" sz="1400" dirty="0"/>
          </a:p>
          <a:p>
            <a:r>
              <a:rPr lang="en-US" altLang="ko-KR" sz="1400" dirty="0"/>
              <a:t>  - </a:t>
            </a:r>
            <a:r>
              <a:rPr lang="ko-KR" altLang="en-US" sz="1400" dirty="0"/>
              <a:t>손바닥 방향으로 들어간다</a:t>
            </a:r>
            <a:r>
              <a:rPr lang="en-US" altLang="ko-KR" sz="1400" dirty="0"/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788024" y="3746526"/>
            <a:ext cx="4752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>
                <a:latin typeface="+mj-lt"/>
              </a:rPr>
              <a:t>포인트 아웃 </a:t>
            </a:r>
            <a:r>
              <a:rPr lang="en-US" altLang="ko-KR" sz="1600" b="1" dirty="0">
                <a:latin typeface="+mj-lt"/>
                <a:ea typeface="나눔고딕" panose="020D0604000000000000" pitchFamily="50" charset="-127"/>
              </a:rPr>
              <a:t>Point out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400" dirty="0"/>
          </a:p>
          <a:p>
            <a:r>
              <a:rPr lang="en-US" altLang="ko-KR" sz="1400" dirty="0"/>
              <a:t>  </a:t>
            </a:r>
          </a:p>
          <a:p>
            <a:r>
              <a:rPr lang="en-US" altLang="ko-KR" sz="1400" dirty="0"/>
              <a:t> - </a:t>
            </a:r>
            <a:r>
              <a:rPr lang="ko-KR" altLang="en-US" sz="1400" dirty="0"/>
              <a:t>손등 방향으로 들어간다</a:t>
            </a:r>
            <a:r>
              <a:rPr lang="en-US" altLang="ko-KR" sz="1400" dirty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592" y="265132"/>
            <a:ext cx="257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2. </a:t>
            </a:r>
            <a:r>
              <a:rPr lang="ko-KR" altLang="en-US" sz="2400" dirty="0"/>
              <a:t>포인트 </a:t>
            </a:r>
            <a:r>
              <a:rPr lang="en-US" altLang="ko-KR" sz="2400" dirty="0"/>
              <a:t>(Point)</a:t>
            </a:r>
            <a:endParaRPr lang="ko-KR" altLang="en-US" sz="2400" dirty="0"/>
          </a:p>
        </p:txBody>
      </p:sp>
      <p:sp>
        <p:nvSpPr>
          <p:cNvPr id="19" name="직사각형 18"/>
          <p:cNvSpPr/>
          <p:nvPr/>
        </p:nvSpPr>
        <p:spPr>
          <a:xfrm>
            <a:off x="4067944" y="79053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지그재그 형태의 커트 선을 </a:t>
            </a:r>
            <a:r>
              <a:rPr lang="ko-KR" altLang="en-US" sz="1400" dirty="0">
                <a:latin typeface="+mn-ea"/>
              </a:rPr>
              <a:t>형성 </a:t>
            </a:r>
            <a:r>
              <a:rPr lang="en-US" altLang="ko-KR" sz="1400" dirty="0">
                <a:latin typeface="+mn-ea"/>
              </a:rPr>
              <a:t>(=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45°)</a:t>
            </a:r>
            <a:endParaRPr lang="en-US" altLang="ko-KR" sz="1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가이드가 흐리게 보인다</a:t>
            </a:r>
            <a:endParaRPr lang="en-US" altLang="ko-KR" sz="1400" dirty="0"/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가위 날이 들어가는 각도가 균일하도록 주의</a:t>
            </a:r>
            <a:endParaRPr lang="en-US" altLang="ko-KR" sz="1400" dirty="0"/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ko-KR" altLang="en-US" sz="1400" dirty="0"/>
              <a:t>가이드를 놓치기 쉽다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7142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078128"/>
            <a:ext cx="2240475" cy="2464746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13396"/>
          <a:stretch/>
        </p:blipFill>
        <p:spPr>
          <a:xfrm rot="5400000">
            <a:off x="1231375" y="1303865"/>
            <a:ext cx="2339275" cy="213874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166126" y="3756839"/>
            <a:ext cx="3333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err="1"/>
              <a:t>원랭스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(One length)</a:t>
            </a:r>
            <a:r>
              <a:rPr lang="en-US" altLang="ko-KR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endParaRPr lang="en-US" altLang="ko-KR" sz="1400" dirty="0"/>
          </a:p>
          <a:p>
            <a:r>
              <a:rPr lang="ko-KR" altLang="en-US" sz="1400" dirty="0"/>
              <a:t> </a:t>
            </a:r>
            <a:endParaRPr lang="en-US" altLang="ko-KR" sz="1400" dirty="0"/>
          </a:p>
          <a:p>
            <a:r>
              <a:rPr lang="en-US" altLang="ko-KR" sz="1400" dirty="0"/>
              <a:t>  - </a:t>
            </a:r>
            <a:r>
              <a:rPr lang="ko-KR" altLang="en-US" sz="1400" dirty="0"/>
              <a:t>눈 위치와 커트 진행 위치가 평행</a:t>
            </a:r>
            <a:endParaRPr lang="en-US" altLang="ko-KR" sz="1400" dirty="0"/>
          </a:p>
        </p:txBody>
      </p:sp>
      <p:sp>
        <p:nvSpPr>
          <p:cNvPr id="7" name="직사각형 6"/>
          <p:cNvSpPr/>
          <p:nvPr/>
        </p:nvSpPr>
        <p:spPr>
          <a:xfrm>
            <a:off x="5436096" y="3746525"/>
            <a:ext cx="2685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err="1">
                <a:latin typeface="+mj-lt"/>
              </a:rPr>
              <a:t>콤컷</a:t>
            </a:r>
            <a:r>
              <a:rPr lang="ko-KR" altLang="en-US" sz="1600" b="1" dirty="0">
                <a:latin typeface="+mj-lt"/>
              </a:rPr>
              <a:t> </a:t>
            </a:r>
            <a:r>
              <a:rPr lang="en-US" altLang="ko-KR" sz="1600" b="1" dirty="0">
                <a:latin typeface="+mj-lt"/>
              </a:rPr>
              <a:t>(Comb cut)</a:t>
            </a:r>
            <a:endParaRPr lang="en-US" altLang="ko-KR" sz="1400" dirty="0"/>
          </a:p>
          <a:p>
            <a:r>
              <a:rPr lang="en-US" altLang="ko-KR" sz="1400" dirty="0"/>
              <a:t>  </a:t>
            </a:r>
          </a:p>
          <a:p>
            <a:r>
              <a:rPr lang="en-US" altLang="ko-KR" sz="1400" dirty="0"/>
              <a:t> - </a:t>
            </a:r>
            <a:r>
              <a:rPr lang="ko-KR" altLang="en-US" sz="1400" dirty="0"/>
              <a:t>빗을 대고 자르는 커트</a:t>
            </a:r>
            <a:r>
              <a:rPr lang="en-US" altLang="ko-KR" sz="14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990" y="217553"/>
            <a:ext cx="3163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3. </a:t>
            </a:r>
            <a:r>
              <a:rPr lang="ko-KR" altLang="en-US" sz="2400" dirty="0"/>
              <a:t>커트의 기법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707904" y="305333"/>
            <a:ext cx="4752528" cy="373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아웃라인이 선명한 커트 기법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1304314" y="843558"/>
            <a:ext cx="2377818" cy="2271924"/>
            <a:chOff x="1304314" y="843558"/>
            <a:chExt cx="2377818" cy="2271924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510798" y="1042655"/>
              <a:ext cx="1927114" cy="1528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71" y="2614914"/>
              <a:ext cx="500568" cy="500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06568" y="1569333"/>
              <a:ext cx="475564" cy="475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04314" y="1583011"/>
              <a:ext cx="475564" cy="475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그룹 21"/>
          <p:cNvGrpSpPr/>
          <p:nvPr/>
        </p:nvGrpSpPr>
        <p:grpSpPr>
          <a:xfrm>
            <a:off x="5168268" y="857236"/>
            <a:ext cx="2140036" cy="2233241"/>
            <a:chOff x="5168268" y="857236"/>
            <a:chExt cx="2140036" cy="2233241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274729" y="1056333"/>
              <a:ext cx="1927114" cy="1528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892186" y="1604342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68268" y="1642456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13255">
              <a:off x="6824762" y="2071928"/>
              <a:ext cx="416117" cy="416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82308">
              <a:off x="5286754" y="2148855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782008">
              <a:off x="6562076" y="2463140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552" y="2674359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6148">
              <a:off x="5650425" y="2502616"/>
              <a:ext cx="416118" cy="41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제목 3"/>
          <p:cNvSpPr>
            <a:spLocks noGrp="1"/>
          </p:cNvSpPr>
          <p:nvPr>
            <p:ph type="title"/>
          </p:nvPr>
        </p:nvSpPr>
        <p:spPr>
          <a:xfrm>
            <a:off x="323528" y="1"/>
            <a:ext cx="4248472" cy="936104"/>
          </a:xfrm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 시술 포지션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84510" y="329183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 </a:t>
            </a:r>
            <a:r>
              <a:rPr lang="ko-KR" altLang="en-US" sz="2400" dirty="0"/>
              <a:t>스퀘어 진행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80112" y="3342927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/>
              <a:t>라운드 진행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95536" y="3886478"/>
            <a:ext cx="475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 smtClean="0"/>
              <a:t>B.P </a:t>
            </a:r>
            <a:r>
              <a:rPr lang="en-US" altLang="ko-KR" sz="1400" dirty="0"/>
              <a:t>, E.B.P </a:t>
            </a:r>
            <a:r>
              <a:rPr lang="ko-KR" altLang="en-US" sz="1400" dirty="0"/>
              <a:t>에서만 진행하는 포지션</a:t>
            </a:r>
            <a:endParaRPr lang="en-US" altLang="ko-KR" sz="1400" dirty="0"/>
          </a:p>
          <a:p>
            <a:pPr marL="342900" indent="-342900">
              <a:buFont typeface="+mj-lt"/>
              <a:buAutoNum type="arabicParenR"/>
            </a:pPr>
            <a:r>
              <a:rPr lang="ko-KR" altLang="en-US" sz="1400" dirty="0"/>
              <a:t>이동하지 않고 자름</a:t>
            </a:r>
            <a:endParaRPr lang="en-US" altLang="ko-KR" sz="1400" dirty="0"/>
          </a:p>
          <a:p>
            <a:pPr marL="342900" indent="-342900">
              <a:buFont typeface="+mj-lt"/>
              <a:buAutoNum type="arabicParenR"/>
            </a:pPr>
            <a:r>
              <a:rPr lang="ko-KR" altLang="en-US" sz="1400" dirty="0"/>
              <a:t>코너가 생김</a:t>
            </a:r>
            <a:endParaRPr lang="en-US" altLang="ko-KR" sz="1400" dirty="0"/>
          </a:p>
        </p:txBody>
      </p:sp>
      <p:sp>
        <p:nvSpPr>
          <p:cNvPr id="21" name="직사각형 20"/>
          <p:cNvSpPr/>
          <p:nvPr/>
        </p:nvSpPr>
        <p:spPr>
          <a:xfrm>
            <a:off x="5058700" y="3867894"/>
            <a:ext cx="397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altLang="ko-KR" sz="1400" dirty="0" smtClean="0"/>
              <a:t>B.P</a:t>
            </a:r>
            <a:r>
              <a:rPr lang="en-US" altLang="ko-KR" sz="1400" dirty="0"/>
              <a:t>, N.S.P, E.B.P, S.C.P </a:t>
            </a:r>
            <a:r>
              <a:rPr lang="ko-KR" altLang="en-US" sz="1400" dirty="0"/>
              <a:t>에서 진행하는 포지션</a:t>
            </a:r>
            <a:endParaRPr lang="en-US" altLang="ko-KR" sz="1400" dirty="0"/>
          </a:p>
          <a:p>
            <a:pPr marL="342900" indent="-342900">
              <a:buFont typeface="+mj-lt"/>
              <a:buAutoNum type="arabicParenR"/>
            </a:pPr>
            <a:r>
              <a:rPr lang="ko-KR" altLang="en-US" sz="1400" dirty="0"/>
              <a:t>이동하면서 자름</a:t>
            </a:r>
            <a:endParaRPr lang="en-US" altLang="ko-KR" sz="1400" dirty="0"/>
          </a:p>
          <a:p>
            <a:pPr marL="342900" indent="-342900">
              <a:buFont typeface="+mj-lt"/>
              <a:buAutoNum type="arabicParenR"/>
            </a:pPr>
            <a:r>
              <a:rPr lang="ko-KR" altLang="en-US" sz="1400" dirty="0"/>
              <a:t>코너를 자르면서 진행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8357200" y="5653042"/>
            <a:ext cx="514400" cy="366183"/>
          </a:xfrm>
        </p:spPr>
        <p:txBody>
          <a:bodyPr/>
          <a:lstStyle/>
          <a:p>
            <a:fld id="{BB291409-43FB-42FD-BCDE-41861E1ADC45}" type="slidenum">
              <a:rPr lang="ko-KR" altLang="en-US" smtClean="0"/>
              <a:t>29</a:t>
            </a:fld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5014144" y="1143700"/>
            <a:ext cx="2408380" cy="334812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ko-KR" dirty="0"/>
          </a:p>
        </p:txBody>
      </p:sp>
      <p:sp>
        <p:nvSpPr>
          <p:cNvPr id="13" name="제목 3"/>
          <p:cNvSpPr>
            <a:spLocks noGrp="1"/>
          </p:cNvSpPr>
          <p:nvPr>
            <p:ph type="title"/>
          </p:nvPr>
        </p:nvSpPr>
        <p:spPr>
          <a:xfrm>
            <a:off x="467544" y="195487"/>
            <a:ext cx="6430008" cy="768085"/>
          </a:xfrm>
        </p:spPr>
        <p:txBody>
          <a:bodyPr>
            <a:normAutofit/>
          </a:bodyPr>
          <a:lstStyle/>
          <a:p>
            <a:r>
              <a:rPr lang="ko-KR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워크시트 작성 및 사진 부착</a:t>
            </a:r>
            <a:endParaRPr lang="ko-KR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43700"/>
            <a:ext cx="2317934" cy="3348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C:\Users\user\Desktop\CUT교재_사진\IMG_34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18265" r="13576" b="22560"/>
          <a:stretch/>
        </p:blipFill>
        <p:spPr bwMode="auto">
          <a:xfrm>
            <a:off x="5218582" y="1563638"/>
            <a:ext cx="940278" cy="1152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ser\Desktop\CUT교재_사진\IMG_34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12471" r="11430" b="14836"/>
          <a:stretch/>
        </p:blipFill>
        <p:spPr bwMode="auto">
          <a:xfrm>
            <a:off x="6308563" y="3075806"/>
            <a:ext cx="915189" cy="11521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user\Desktop\CUT교재_사진\IMG_34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10548" r="11481" b="22271"/>
          <a:stretch/>
        </p:blipFill>
        <p:spPr bwMode="auto">
          <a:xfrm>
            <a:off x="5218582" y="3075805"/>
            <a:ext cx="940278" cy="11521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CUT교재_사진\IMG_34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1" t="13168" r="10991" b="13168"/>
          <a:stretch/>
        </p:blipFill>
        <p:spPr bwMode="auto">
          <a:xfrm>
            <a:off x="6308563" y="1563638"/>
            <a:ext cx="915189" cy="1152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0EEB1A4-1847-499F-BA39-5F7797B9820F}"/>
              </a:ext>
            </a:extLst>
          </p:cNvPr>
          <p:cNvSpPr txBox="1"/>
          <p:nvPr/>
        </p:nvSpPr>
        <p:spPr>
          <a:xfrm>
            <a:off x="467544" y="37171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커트진행에 대한 필수요소</a:t>
            </a:r>
          </a:p>
        </p:txBody>
      </p:sp>
      <p:sp>
        <p:nvSpPr>
          <p:cNvPr id="33" name="제목 3"/>
          <p:cNvSpPr txBox="1">
            <a:spLocks/>
          </p:cNvSpPr>
          <p:nvPr/>
        </p:nvSpPr>
        <p:spPr>
          <a:xfrm>
            <a:off x="-108520" y="795554"/>
            <a:ext cx="4392488" cy="7680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01.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 이론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75657" y="1275606"/>
            <a:ext cx="6336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1) </a:t>
            </a:r>
            <a:r>
              <a:rPr lang="ko-KR" altLang="en-US" dirty="0"/>
              <a:t>커트의 기본 요소</a:t>
            </a:r>
          </a:p>
        </p:txBody>
      </p:sp>
      <p:sp>
        <p:nvSpPr>
          <p:cNvPr id="37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8352928" y="5893823"/>
            <a:ext cx="514400" cy="366183"/>
          </a:xfrm>
        </p:spPr>
        <p:txBody>
          <a:bodyPr/>
          <a:lstStyle/>
          <a:p>
            <a:fld id="{BB291409-43FB-42FD-BCDE-41861E1ADC45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907702" y="1659649"/>
            <a:ext cx="28803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섹션과 빗질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베이스와 가이드 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두상 포인트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천체축각도</a:t>
            </a:r>
            <a:r>
              <a:rPr lang="en-US" altLang="ko-KR" sz="1600" dirty="0"/>
              <a:t>, </a:t>
            </a:r>
            <a:r>
              <a:rPr lang="ko-KR" altLang="en-US" sz="1600" dirty="0"/>
              <a:t>두상각도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커트라인앵글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가위 자세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빗질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/>
              <a:t>커트 포지션</a:t>
            </a:r>
          </a:p>
        </p:txBody>
      </p:sp>
    </p:spTree>
    <p:extLst>
      <p:ext uri="{BB962C8B-B14F-4D97-AF65-F5344CB8AC3E}">
        <p14:creationId xmlns:p14="http://schemas.microsoft.com/office/powerpoint/2010/main" val="403331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제목 3"/>
          <p:cNvSpPr txBox="1">
            <a:spLocks/>
          </p:cNvSpPr>
          <p:nvPr/>
        </p:nvSpPr>
        <p:spPr>
          <a:xfrm>
            <a:off x="323528" y="-5289"/>
            <a:ext cx="424847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도해도 표기법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770672" y="1131590"/>
            <a:ext cx="8121808" cy="3231452"/>
            <a:chOff x="770672" y="1131590"/>
            <a:chExt cx="8121808" cy="3231452"/>
          </a:xfrm>
        </p:grpSpPr>
        <p:sp>
          <p:nvSpPr>
            <p:cNvPr id="26" name="TextBox 25"/>
            <p:cNvSpPr txBox="1"/>
            <p:nvPr/>
          </p:nvSpPr>
          <p:spPr>
            <a:xfrm>
              <a:off x="6603320" y="2963140"/>
              <a:ext cx="2289160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ko-K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OFF THE  BASE</a:t>
              </a:r>
              <a:endParaRPr kumimoji="0"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endParaRP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770672" y="1131590"/>
              <a:ext cx="7617752" cy="3231452"/>
              <a:chOff x="770672" y="1131590"/>
              <a:chExt cx="7617752" cy="3231452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770672" y="1152803"/>
                <a:ext cx="3153256" cy="452432"/>
                <a:chOff x="827584" y="1988840"/>
                <a:chExt cx="3153256" cy="452432"/>
              </a:xfrm>
            </p:grpSpPr>
            <p:cxnSp>
              <p:nvCxnSpPr>
                <p:cNvPr id="5" name="직선 연결선 4"/>
                <p:cNvCxnSpPr/>
                <p:nvPr/>
              </p:nvCxnSpPr>
              <p:spPr>
                <a:xfrm>
                  <a:off x="827584" y="2197743"/>
                  <a:ext cx="108012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" name="TextBox 6"/>
                <p:cNvSpPr txBox="1"/>
                <p:nvPr/>
              </p:nvSpPr>
              <p:spPr>
                <a:xfrm>
                  <a:off x="2195736" y="1988840"/>
                  <a:ext cx="1785104" cy="452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ko-KR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</a:rPr>
                    <a:t>PARTING</a:t>
                  </a:r>
                  <a:endParaRPr kumimoji="0" lang="ko-KR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8" name="그룹 7"/>
              <p:cNvGrpSpPr/>
              <p:nvPr/>
            </p:nvGrpSpPr>
            <p:grpSpPr>
              <a:xfrm>
                <a:off x="770672" y="2070905"/>
                <a:ext cx="3153256" cy="452432"/>
                <a:chOff x="827584" y="2564904"/>
                <a:chExt cx="3153256" cy="452432"/>
              </a:xfrm>
            </p:grpSpPr>
            <p:cxnSp>
              <p:nvCxnSpPr>
                <p:cNvPr id="9" name="직선 연결선 8"/>
                <p:cNvCxnSpPr/>
                <p:nvPr/>
              </p:nvCxnSpPr>
              <p:spPr>
                <a:xfrm>
                  <a:off x="827584" y="2773807"/>
                  <a:ext cx="108012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>
                  <a:off x="2195736" y="2564904"/>
                  <a:ext cx="1785104" cy="452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altLang="ko-KR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</a:rPr>
                    <a:t>SECTION</a:t>
                  </a:r>
                  <a:endParaRPr kumimoji="0" lang="ko-KR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138824" y="2989007"/>
                <a:ext cx="1785104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ANGLE</a:t>
                </a:r>
                <a:endParaRPr kumimoji="0"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5591220" y="1254244"/>
                <a:ext cx="208904" cy="20890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03320" y="1131590"/>
                <a:ext cx="1785104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ON THE BASE</a:t>
                </a:r>
                <a:endParaRPr kumimoji="0"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5479648" y="1894029"/>
                <a:ext cx="432048" cy="535750"/>
                <a:chOff x="5667216" y="1891984"/>
                <a:chExt cx="432048" cy="535750"/>
              </a:xfrm>
            </p:grpSpPr>
            <p:cxnSp>
              <p:nvCxnSpPr>
                <p:cNvPr id="17" name="직선 연결선 16"/>
                <p:cNvCxnSpPr/>
                <p:nvPr/>
              </p:nvCxnSpPr>
              <p:spPr>
                <a:xfrm>
                  <a:off x="5667216" y="1891984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직선 연결선 17"/>
                <p:cNvCxnSpPr/>
                <p:nvPr/>
              </p:nvCxnSpPr>
              <p:spPr>
                <a:xfrm>
                  <a:off x="6099264" y="1891984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직선 화살표 연결선 18"/>
                <p:cNvCxnSpPr/>
                <p:nvPr/>
              </p:nvCxnSpPr>
              <p:spPr>
                <a:xfrm flipH="1">
                  <a:off x="5667216" y="2159859"/>
                  <a:ext cx="432048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6603320" y="2047365"/>
                <a:ext cx="1785104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SIDE BASE</a:t>
                </a:r>
                <a:endParaRPr kumimoji="0"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3" name="그룹 2"/>
              <p:cNvGrpSpPr/>
              <p:nvPr/>
            </p:nvGrpSpPr>
            <p:grpSpPr>
              <a:xfrm>
                <a:off x="770672" y="3907110"/>
                <a:ext cx="3153256" cy="452432"/>
                <a:chOff x="770672" y="3907110"/>
                <a:chExt cx="3153256" cy="452432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2138824" y="3907110"/>
                  <a:ext cx="1785104" cy="452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kumimoji="0" lang="ko-KR" alt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</a:rPr>
                    <a:t>커팅라인</a:t>
                  </a:r>
                </a:p>
              </p:txBody>
            </p:sp>
            <p:cxnSp>
              <p:nvCxnSpPr>
                <p:cNvPr id="21" name="직선 연결선 14">
                  <a:extLst>
                    <a:ext uri="{FF2B5EF4-FFF2-40B4-BE49-F238E27FC236}">
                      <a16:creationId xmlns:a16="http://schemas.microsoft.com/office/drawing/2014/main" xmlns="" id="{BB0F7BF8-BAF6-4C78-8508-BB3CFE1E92B8}"/>
                    </a:ext>
                  </a:extLst>
                </p:cNvPr>
                <p:cNvCxnSpPr/>
                <p:nvPr/>
              </p:nvCxnSpPr>
              <p:spPr>
                <a:xfrm>
                  <a:off x="770672" y="4105132"/>
                  <a:ext cx="108012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6603320" y="3878916"/>
                <a:ext cx="1785104" cy="452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ko-KR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FREE BASE</a:t>
                </a:r>
                <a:endParaRPr kumimoji="0" lang="ko-KR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endParaRPr>
              </a:p>
            </p:txBody>
          </p:sp>
          <p:grpSp>
            <p:nvGrpSpPr>
              <p:cNvPr id="33" name="그룹 32"/>
              <p:cNvGrpSpPr/>
              <p:nvPr/>
            </p:nvGrpSpPr>
            <p:grpSpPr>
              <a:xfrm>
                <a:off x="5479648" y="3827292"/>
                <a:ext cx="432048" cy="535750"/>
                <a:chOff x="5728984" y="3827292"/>
                <a:chExt cx="432048" cy="535750"/>
              </a:xfrm>
            </p:grpSpPr>
            <p:cxnSp>
              <p:nvCxnSpPr>
                <p:cNvPr id="28" name="직선 연결선 27"/>
                <p:cNvCxnSpPr/>
                <p:nvPr/>
              </p:nvCxnSpPr>
              <p:spPr>
                <a:xfrm>
                  <a:off x="5728984" y="3827292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직선 연결선 28"/>
                <p:cNvCxnSpPr/>
                <p:nvPr/>
              </p:nvCxnSpPr>
              <p:spPr>
                <a:xfrm>
                  <a:off x="6161032" y="3827292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" name="직사각형 1"/>
                <p:cNvSpPr/>
                <p:nvPr/>
              </p:nvSpPr>
              <p:spPr>
                <a:xfrm>
                  <a:off x="5792189" y="3920466"/>
                  <a:ext cx="31290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ko-KR" sz="20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ea"/>
                    </a:rPr>
                    <a:t>F</a:t>
                  </a:r>
                  <a:endParaRPr lang="ko-KR" altLang="en-US" sz="2000" dirty="0"/>
                </a:p>
              </p:txBody>
            </p:sp>
          </p:grpSp>
          <p:grpSp>
            <p:nvGrpSpPr>
              <p:cNvPr id="32" name="그룹 31"/>
              <p:cNvGrpSpPr/>
              <p:nvPr/>
            </p:nvGrpSpPr>
            <p:grpSpPr>
              <a:xfrm>
                <a:off x="5292080" y="2860660"/>
                <a:ext cx="807184" cy="535750"/>
                <a:chOff x="5543600" y="2872846"/>
                <a:chExt cx="807184" cy="535750"/>
              </a:xfrm>
            </p:grpSpPr>
            <p:cxnSp>
              <p:nvCxnSpPr>
                <p:cNvPr id="23" name="직선 연결선 22"/>
                <p:cNvCxnSpPr/>
                <p:nvPr/>
              </p:nvCxnSpPr>
              <p:spPr>
                <a:xfrm>
                  <a:off x="5947192" y="2872846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직선 연결선 23"/>
                <p:cNvCxnSpPr/>
                <p:nvPr/>
              </p:nvCxnSpPr>
              <p:spPr>
                <a:xfrm>
                  <a:off x="6350784" y="2872846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직선 화살표 연결선 24"/>
                <p:cNvCxnSpPr/>
                <p:nvPr/>
              </p:nvCxnSpPr>
              <p:spPr>
                <a:xfrm flipH="1">
                  <a:off x="5543600" y="3140720"/>
                  <a:ext cx="80718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triangle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직선 연결선 26"/>
                <p:cNvCxnSpPr/>
                <p:nvPr/>
              </p:nvCxnSpPr>
              <p:spPr>
                <a:xfrm>
                  <a:off x="5543600" y="2872846"/>
                  <a:ext cx="0" cy="535750"/>
                </a:xfrm>
                <a:prstGeom prst="line">
                  <a:avLst/>
                </a:prstGeom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extBox 33"/>
              <p:cNvSpPr txBox="1"/>
              <p:nvPr/>
            </p:nvSpPr>
            <p:spPr>
              <a:xfrm>
                <a:off x="1612131" y="3076724"/>
                <a:ext cx="4460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rgbClr val="C00000"/>
                    </a:solidFill>
                  </a:rPr>
                  <a:t>45°</a:t>
                </a:r>
                <a:endParaRPr lang="ko-KR" altLang="en-US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35" name="직선 연결선 14">
                <a:extLst>
                  <a:ext uri="{FF2B5EF4-FFF2-40B4-BE49-F238E27FC236}">
                    <a16:creationId xmlns:a16="http://schemas.microsoft.com/office/drawing/2014/main" xmlns="" id="{BB0F7BF8-BAF6-4C78-8508-BB3CFE1E92B8}"/>
                  </a:ext>
                </a:extLst>
              </p:cNvPr>
              <p:cNvCxnSpPr/>
              <p:nvPr/>
            </p:nvCxnSpPr>
            <p:spPr>
              <a:xfrm>
                <a:off x="770672" y="3215223"/>
                <a:ext cx="856555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3"/>
          <p:cNvSpPr txBox="1">
            <a:spLocks/>
          </p:cNvSpPr>
          <p:nvPr/>
        </p:nvSpPr>
        <p:spPr>
          <a:xfrm>
            <a:off x="323528" y="-20538"/>
            <a:ext cx="424847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도해도 표기법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22515" y="3810014"/>
            <a:ext cx="2266703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호리존탈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커트라인</a:t>
            </a:r>
            <a:endParaRPr kumimoji="0"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1325265" y="1089385"/>
            <a:ext cx="1984499" cy="2712851"/>
            <a:chOff x="2003889" y="2268749"/>
            <a:chExt cx="1669487" cy="2078986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0" name="자유형 49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자유형 50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" name="자유형 42"/>
          <p:cNvSpPr/>
          <p:nvPr/>
        </p:nvSpPr>
        <p:spPr>
          <a:xfrm>
            <a:off x="1959007" y="1248856"/>
            <a:ext cx="839144" cy="16231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279"/>
              <a:gd name="connsiteY0" fmla="*/ 29999 h 48167"/>
              <a:gd name="connsiteX1" fmla="*/ 9279 w 9279"/>
              <a:gd name="connsiteY1" fmla="*/ 0 h 48167"/>
              <a:gd name="connsiteX0" fmla="*/ 0 w 9430"/>
              <a:gd name="connsiteY0" fmla="*/ 2075 h 7309"/>
              <a:gd name="connsiteX1" fmla="*/ 9430 w 9430"/>
              <a:gd name="connsiteY1" fmla="*/ 0 h 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" h="7309">
                <a:moveTo>
                  <a:pt x="0" y="2075"/>
                </a:moveTo>
                <a:cubicBezTo>
                  <a:pt x="3644" y="9688"/>
                  <a:pt x="5216" y="8998"/>
                  <a:pt x="943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자유형 43"/>
          <p:cNvSpPr/>
          <p:nvPr/>
        </p:nvSpPr>
        <p:spPr>
          <a:xfrm>
            <a:off x="1973670" y="1741237"/>
            <a:ext cx="1231085" cy="1623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2837"/>
              <a:gd name="connsiteY0" fmla="*/ 10000 h 35211"/>
              <a:gd name="connsiteX1" fmla="*/ 12837 w 12837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37" h="35211">
                <a:moveTo>
                  <a:pt x="0" y="10000"/>
                </a:moveTo>
                <a:cubicBezTo>
                  <a:pt x="3381" y="46669"/>
                  <a:pt x="8927" y="43339"/>
                  <a:pt x="1283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자유형 44"/>
          <p:cNvSpPr/>
          <p:nvPr/>
        </p:nvSpPr>
        <p:spPr>
          <a:xfrm>
            <a:off x="1998285" y="2011683"/>
            <a:ext cx="1212574" cy="1623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1731"/>
              <a:gd name="connsiteY0" fmla="*/ 10000 h 35211"/>
              <a:gd name="connsiteX1" fmla="*/ 11731 w 11731"/>
              <a:gd name="connsiteY1" fmla="*/ 0 h 35211"/>
              <a:gd name="connsiteX0" fmla="*/ 0 w 13173"/>
              <a:gd name="connsiteY0" fmla="*/ 10000 h 35211"/>
              <a:gd name="connsiteX1" fmla="*/ 13173 w 13173"/>
              <a:gd name="connsiteY1" fmla="*/ 0 h 35211"/>
              <a:gd name="connsiteX0" fmla="*/ 0 w 12644"/>
              <a:gd name="connsiteY0" fmla="*/ 10000 h 35211"/>
              <a:gd name="connsiteX1" fmla="*/ 12644 w 12644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44" h="35211">
                <a:moveTo>
                  <a:pt x="0" y="10000"/>
                </a:moveTo>
                <a:cubicBezTo>
                  <a:pt x="3381" y="46669"/>
                  <a:pt x="8734" y="43339"/>
                  <a:pt x="12644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자유형 45"/>
          <p:cNvSpPr/>
          <p:nvPr/>
        </p:nvSpPr>
        <p:spPr>
          <a:xfrm>
            <a:off x="2626817" y="2282129"/>
            <a:ext cx="497920" cy="1265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0865"/>
              <a:gd name="connsiteY0" fmla="*/ 0 h 30058"/>
              <a:gd name="connsiteX1" fmla="*/ 10865 w 10865"/>
              <a:gd name="connsiteY1" fmla="*/ 4 h 30058"/>
              <a:gd name="connsiteX0" fmla="*/ 0 w 11586"/>
              <a:gd name="connsiteY0" fmla="*/ 0 h 30058"/>
              <a:gd name="connsiteX1" fmla="*/ 11586 w 11586"/>
              <a:gd name="connsiteY1" fmla="*/ 4 h 30058"/>
              <a:gd name="connsiteX0" fmla="*/ 0 w 5192"/>
              <a:gd name="connsiteY0" fmla="*/ 19995 h 41280"/>
              <a:gd name="connsiteX1" fmla="*/ 5192 w 5192"/>
              <a:gd name="connsiteY1" fmla="*/ 0 h 41280"/>
              <a:gd name="connsiteX0" fmla="*/ 0 w 10000"/>
              <a:gd name="connsiteY0" fmla="*/ 4844 h 8959"/>
              <a:gd name="connsiteX1" fmla="*/ 10000 w 10000"/>
              <a:gd name="connsiteY1" fmla="*/ 0 h 8959"/>
              <a:gd name="connsiteX0" fmla="*/ 0 w 10000"/>
              <a:gd name="connsiteY0" fmla="*/ 5407 h 8619"/>
              <a:gd name="connsiteX1" fmla="*/ 10000 w 10000"/>
              <a:gd name="connsiteY1" fmla="*/ 0 h 8619"/>
              <a:gd name="connsiteX0" fmla="*/ 0 w 10000"/>
              <a:gd name="connsiteY0" fmla="*/ 6273 h 8610"/>
              <a:gd name="connsiteX1" fmla="*/ 10000 w 10000"/>
              <a:gd name="connsiteY1" fmla="*/ 0 h 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610">
                <a:moveTo>
                  <a:pt x="0" y="6273"/>
                </a:moveTo>
                <a:cubicBezTo>
                  <a:pt x="4290" y="11502"/>
                  <a:pt x="5525" y="7323"/>
                  <a:pt x="1000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자유형 46"/>
          <p:cNvSpPr/>
          <p:nvPr/>
        </p:nvSpPr>
        <p:spPr>
          <a:xfrm>
            <a:off x="2696000" y="2543343"/>
            <a:ext cx="285824" cy="9269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519"/>
              <a:gd name="connsiteY0" fmla="*/ 0 h 30054"/>
              <a:gd name="connsiteX1" fmla="*/ 9519 w 9519"/>
              <a:gd name="connsiteY1" fmla="*/ 0 h 30054"/>
              <a:gd name="connsiteX0" fmla="*/ 0 w 9697"/>
              <a:gd name="connsiteY0" fmla="*/ 0 h 10000"/>
              <a:gd name="connsiteX1" fmla="*/ 9697 w 9697"/>
              <a:gd name="connsiteY1" fmla="*/ 0 h 10000"/>
              <a:gd name="connsiteX0" fmla="*/ 0 w 3385"/>
              <a:gd name="connsiteY0" fmla="*/ 9983 h 16029"/>
              <a:gd name="connsiteX1" fmla="*/ 3385 w 3385"/>
              <a:gd name="connsiteY1" fmla="*/ 0 h 16029"/>
              <a:gd name="connsiteX0" fmla="*/ 0 w 10154"/>
              <a:gd name="connsiteY0" fmla="*/ 0 h 6238"/>
              <a:gd name="connsiteX1" fmla="*/ 10154 w 10154"/>
              <a:gd name="connsiteY1" fmla="*/ 0 h 6238"/>
              <a:gd name="connsiteX0" fmla="*/ 0 w 9394"/>
              <a:gd name="connsiteY0" fmla="*/ 0 h 11918"/>
              <a:gd name="connsiteX1" fmla="*/ 9394 w 9394"/>
              <a:gd name="connsiteY1" fmla="*/ 3328 h 11918"/>
              <a:gd name="connsiteX0" fmla="*/ 0 w 10000"/>
              <a:gd name="connsiteY0" fmla="*/ 0 h 9192"/>
              <a:gd name="connsiteX1" fmla="*/ 10000 w 10000"/>
              <a:gd name="connsiteY1" fmla="*/ 2792 h 9192"/>
              <a:gd name="connsiteX0" fmla="*/ 0 w 10000"/>
              <a:gd name="connsiteY0" fmla="*/ 0 h 6107"/>
              <a:gd name="connsiteX1" fmla="*/ 10000 w 10000"/>
              <a:gd name="connsiteY1" fmla="*/ 3037 h 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107">
                <a:moveTo>
                  <a:pt x="0" y="0"/>
                </a:moveTo>
                <a:cubicBezTo>
                  <a:pt x="5376" y="8102"/>
                  <a:pt x="4947" y="7087"/>
                  <a:pt x="10000" y="30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자유형 47"/>
          <p:cNvSpPr/>
          <p:nvPr/>
        </p:nvSpPr>
        <p:spPr>
          <a:xfrm>
            <a:off x="1868382" y="1478667"/>
            <a:ext cx="1220343" cy="1903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3462"/>
              <a:gd name="connsiteY0" fmla="*/ 10000 h 35211"/>
              <a:gd name="connsiteX1" fmla="*/ 13462 w 13462"/>
              <a:gd name="connsiteY1" fmla="*/ 0 h 35211"/>
              <a:gd name="connsiteX0" fmla="*/ 0 w 13206"/>
              <a:gd name="connsiteY0" fmla="*/ 10000 h 35211"/>
              <a:gd name="connsiteX1" fmla="*/ 13206 w 13206"/>
              <a:gd name="connsiteY1" fmla="*/ 0 h 35211"/>
              <a:gd name="connsiteX0" fmla="*/ 0 w 12725"/>
              <a:gd name="connsiteY0" fmla="*/ 20004 h 41284"/>
              <a:gd name="connsiteX1" fmla="*/ 12725 w 12725"/>
              <a:gd name="connsiteY1" fmla="*/ 0 h 4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25" h="41284">
                <a:moveTo>
                  <a:pt x="0" y="20004"/>
                </a:moveTo>
                <a:cubicBezTo>
                  <a:pt x="3381" y="56673"/>
                  <a:pt x="8815" y="43339"/>
                  <a:pt x="12725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6" name="직선 연결선 65"/>
          <p:cNvCxnSpPr/>
          <p:nvPr/>
        </p:nvCxnSpPr>
        <p:spPr>
          <a:xfrm>
            <a:off x="3216713" y="2027916"/>
            <a:ext cx="615058" cy="54111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/>
          <p:cNvCxnSpPr/>
          <p:nvPr/>
        </p:nvCxnSpPr>
        <p:spPr>
          <a:xfrm flipH="1">
            <a:off x="1476375" y="2011683"/>
            <a:ext cx="521911" cy="802454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자유형 71"/>
          <p:cNvSpPr/>
          <p:nvPr/>
        </p:nvSpPr>
        <p:spPr>
          <a:xfrm>
            <a:off x="1480420" y="2571749"/>
            <a:ext cx="2351352" cy="369153"/>
          </a:xfrm>
          <a:custGeom>
            <a:avLst/>
            <a:gdLst>
              <a:gd name="connsiteX0" fmla="*/ 0 w 2463800"/>
              <a:gd name="connsiteY0" fmla="*/ 133350 h 133350"/>
              <a:gd name="connsiteX1" fmla="*/ 2463800 w 2463800"/>
              <a:gd name="connsiteY1" fmla="*/ 0 h 133350"/>
              <a:gd name="connsiteX0" fmla="*/ 0 w 2463800"/>
              <a:gd name="connsiteY0" fmla="*/ 133350 h 218020"/>
              <a:gd name="connsiteX1" fmla="*/ 2463800 w 2463800"/>
              <a:gd name="connsiteY1" fmla="*/ 0 h 218020"/>
              <a:gd name="connsiteX0" fmla="*/ 0 w 2463800"/>
              <a:gd name="connsiteY0" fmla="*/ 133350 h 251614"/>
              <a:gd name="connsiteX1" fmla="*/ 2463800 w 2463800"/>
              <a:gd name="connsiteY1" fmla="*/ 0 h 251614"/>
              <a:gd name="connsiteX0" fmla="*/ 0 w 2463800"/>
              <a:gd name="connsiteY0" fmla="*/ 223838 h 319998"/>
              <a:gd name="connsiteX1" fmla="*/ 2463800 w 2463800"/>
              <a:gd name="connsiteY1" fmla="*/ 0 h 319998"/>
              <a:gd name="connsiteX0" fmla="*/ 0 w 2463800"/>
              <a:gd name="connsiteY0" fmla="*/ 223838 h 320858"/>
              <a:gd name="connsiteX1" fmla="*/ 2463800 w 2463800"/>
              <a:gd name="connsiteY1" fmla="*/ 0 h 320858"/>
              <a:gd name="connsiteX0" fmla="*/ 0 w 2458819"/>
              <a:gd name="connsiteY0" fmla="*/ 194974 h 298308"/>
              <a:gd name="connsiteX1" fmla="*/ 2458819 w 2458819"/>
              <a:gd name="connsiteY1" fmla="*/ 0 h 29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58819" h="298308">
                <a:moveTo>
                  <a:pt x="0" y="194974"/>
                </a:moveTo>
                <a:cubicBezTo>
                  <a:pt x="1526117" y="429924"/>
                  <a:pt x="1922551" y="220662"/>
                  <a:pt x="2458819" y="0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3764682" y="2518458"/>
            <a:ext cx="720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rgbClr val="FF0000"/>
                </a:solidFill>
              </a:rPr>
              <a:t>45°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13617" y="2808379"/>
            <a:ext cx="720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rgbClr val="FF0000"/>
                </a:solidFill>
              </a:rPr>
              <a:t>30°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6056" y="3820030"/>
            <a:ext cx="2266703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버티컬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커트라인</a:t>
            </a:r>
            <a:endParaRPr kumimoji="0"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5128482" y="1083035"/>
            <a:ext cx="2019298" cy="2712851"/>
            <a:chOff x="2003889" y="2268749"/>
            <a:chExt cx="1669487" cy="2078986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64" name="자유형 63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자유형 64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4" name="자유형 53"/>
          <p:cNvSpPr/>
          <p:nvPr/>
        </p:nvSpPr>
        <p:spPr>
          <a:xfrm>
            <a:off x="6311319" y="1165949"/>
            <a:ext cx="34028" cy="951905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5756"/>
              <a:gd name="connsiteX1" fmla="*/ 10000 w 10000"/>
              <a:gd name="connsiteY1" fmla="*/ 5756 h 5756"/>
              <a:gd name="connsiteX0" fmla="*/ 0 w 29998"/>
              <a:gd name="connsiteY0" fmla="*/ 0 h 10046"/>
              <a:gd name="connsiteX1" fmla="*/ 29998 w 29998"/>
              <a:gd name="connsiteY1" fmla="*/ 10046 h 10046"/>
              <a:gd name="connsiteX0" fmla="*/ 0 w 35627"/>
              <a:gd name="connsiteY0" fmla="*/ 0 h 10046"/>
              <a:gd name="connsiteX1" fmla="*/ 29998 w 35627"/>
              <a:gd name="connsiteY1" fmla="*/ 10046 h 10046"/>
              <a:gd name="connsiteX0" fmla="*/ 0 w 38247"/>
              <a:gd name="connsiteY0" fmla="*/ 0 h 9862"/>
              <a:gd name="connsiteX1" fmla="*/ 34999 w 38247"/>
              <a:gd name="connsiteY1" fmla="*/ 9862 h 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47" h="9862">
                <a:moveTo>
                  <a:pt x="0" y="0"/>
                </a:moveTo>
                <a:cubicBezTo>
                  <a:pt x="58329" y="859"/>
                  <a:pt x="31665" y="4072"/>
                  <a:pt x="34999" y="986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자유형 54"/>
          <p:cNvSpPr/>
          <p:nvPr/>
        </p:nvSpPr>
        <p:spPr>
          <a:xfrm>
            <a:off x="6621570" y="1234861"/>
            <a:ext cx="24341" cy="1516846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4999"/>
              <a:gd name="connsiteY0" fmla="*/ 0 h 9443"/>
              <a:gd name="connsiteX1" fmla="*/ 4999 w 4999"/>
              <a:gd name="connsiteY1" fmla="*/ 9443 h 9443"/>
              <a:gd name="connsiteX0" fmla="*/ 0 w 10000"/>
              <a:gd name="connsiteY0" fmla="*/ 0 h 9635"/>
              <a:gd name="connsiteX1" fmla="*/ 10000 w 10000"/>
              <a:gd name="connsiteY1" fmla="*/ 9635 h 9635"/>
              <a:gd name="connsiteX0" fmla="*/ 0 w 10000"/>
              <a:gd name="connsiteY0" fmla="*/ 0 h 9796"/>
              <a:gd name="connsiteX1" fmla="*/ 10000 w 10000"/>
              <a:gd name="connsiteY1" fmla="*/ 9796 h 9796"/>
              <a:gd name="connsiteX0" fmla="*/ 0 w 48559"/>
              <a:gd name="connsiteY0" fmla="*/ 0 h 10000"/>
              <a:gd name="connsiteX1" fmla="*/ 10000 w 48559"/>
              <a:gd name="connsiteY1" fmla="*/ 10000 h 10000"/>
              <a:gd name="connsiteX0" fmla="*/ 0 w 54729"/>
              <a:gd name="connsiteY0" fmla="*/ 0 h 10149"/>
              <a:gd name="connsiteX1" fmla="*/ 30004 w 54729"/>
              <a:gd name="connsiteY1" fmla="*/ 10149 h 1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729" h="10149">
                <a:moveTo>
                  <a:pt x="0" y="0"/>
                </a:moveTo>
                <a:cubicBezTo>
                  <a:pt x="106682" y="556"/>
                  <a:pt x="23335" y="6409"/>
                  <a:pt x="30004" y="1014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자유형 55"/>
          <p:cNvSpPr/>
          <p:nvPr/>
        </p:nvSpPr>
        <p:spPr>
          <a:xfrm>
            <a:off x="6147296" y="1141541"/>
            <a:ext cx="39568" cy="938426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자유형 56"/>
          <p:cNvSpPr/>
          <p:nvPr/>
        </p:nvSpPr>
        <p:spPr>
          <a:xfrm>
            <a:off x="6785591" y="1341675"/>
            <a:ext cx="20516" cy="1209861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7374"/>
              <a:gd name="connsiteX1" fmla="*/ 5001 w 5001"/>
              <a:gd name="connsiteY1" fmla="*/ 7374 h 7374"/>
              <a:gd name="connsiteX0" fmla="*/ 0 w 10000"/>
              <a:gd name="connsiteY0" fmla="*/ 0 h 9892"/>
              <a:gd name="connsiteX1" fmla="*/ 10000 w 10000"/>
              <a:gd name="connsiteY1" fmla="*/ 9892 h 9892"/>
              <a:gd name="connsiteX0" fmla="*/ 0 w 29996"/>
              <a:gd name="connsiteY0" fmla="*/ 0 h 9891"/>
              <a:gd name="connsiteX1" fmla="*/ 29996 w 29996"/>
              <a:gd name="connsiteY1" fmla="*/ 9891 h 9891"/>
              <a:gd name="connsiteX0" fmla="*/ 0 w 15372"/>
              <a:gd name="connsiteY0" fmla="*/ 0 h 10000"/>
              <a:gd name="connsiteX1" fmla="*/ 10000 w 15372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72" h="10000">
                <a:moveTo>
                  <a:pt x="0" y="0"/>
                </a:moveTo>
                <a:cubicBezTo>
                  <a:pt x="28885" y="906"/>
                  <a:pt x="7777" y="5381"/>
                  <a:pt x="10000" y="1000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자유형 57"/>
          <p:cNvSpPr/>
          <p:nvPr/>
        </p:nvSpPr>
        <p:spPr>
          <a:xfrm>
            <a:off x="6931819" y="1506193"/>
            <a:ext cx="21690" cy="818514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4430"/>
              <a:gd name="connsiteX1" fmla="*/ 10000 w 10000"/>
              <a:gd name="connsiteY1" fmla="*/ 4430 h 4430"/>
              <a:gd name="connsiteX0" fmla="*/ 0 w 10218"/>
              <a:gd name="connsiteY0" fmla="*/ 0 h 10000"/>
              <a:gd name="connsiteX1" fmla="*/ 10000 w 10218"/>
              <a:gd name="connsiteY1" fmla="*/ 10000 h 10000"/>
              <a:gd name="connsiteX0" fmla="*/ 0 w 11110"/>
              <a:gd name="connsiteY0" fmla="*/ 0 h 10000"/>
              <a:gd name="connsiteX1" fmla="*/ 10000 w 11110"/>
              <a:gd name="connsiteY1" fmla="*/ 10000 h 10000"/>
              <a:gd name="connsiteX0" fmla="*/ 0 w 11110"/>
              <a:gd name="connsiteY0" fmla="*/ 0 h 9461"/>
              <a:gd name="connsiteX1" fmla="*/ 9999 w 11110"/>
              <a:gd name="connsiteY1" fmla="*/ 9461 h 9461"/>
              <a:gd name="connsiteX0" fmla="*/ 0 w 11999"/>
              <a:gd name="connsiteY0" fmla="*/ 0 h 10000"/>
              <a:gd name="connsiteX1" fmla="*/ 9000 w 11999"/>
              <a:gd name="connsiteY1" fmla="*/ 10000 h 10000"/>
              <a:gd name="connsiteX0" fmla="*/ 0 w 15612"/>
              <a:gd name="connsiteY0" fmla="*/ 0 h 11899"/>
              <a:gd name="connsiteX1" fmla="*/ 13501 w 15612"/>
              <a:gd name="connsiteY1" fmla="*/ 11899 h 11899"/>
              <a:gd name="connsiteX0" fmla="*/ 0 w 15612"/>
              <a:gd name="connsiteY0" fmla="*/ 0 h 11646"/>
              <a:gd name="connsiteX1" fmla="*/ 13501 w 15612"/>
              <a:gd name="connsiteY1" fmla="*/ 11646 h 11646"/>
              <a:gd name="connsiteX0" fmla="*/ 0 w 21942"/>
              <a:gd name="connsiteY0" fmla="*/ 0 h 11646"/>
              <a:gd name="connsiteX1" fmla="*/ 13501 w 21942"/>
              <a:gd name="connsiteY1" fmla="*/ 11646 h 1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" h="11646">
                <a:moveTo>
                  <a:pt x="0" y="0"/>
                </a:moveTo>
                <a:cubicBezTo>
                  <a:pt x="34501" y="1181"/>
                  <a:pt x="19501" y="6161"/>
                  <a:pt x="13501" y="1164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자유형 58"/>
          <p:cNvSpPr/>
          <p:nvPr/>
        </p:nvSpPr>
        <p:spPr>
          <a:xfrm>
            <a:off x="5731246" y="1287299"/>
            <a:ext cx="17794" cy="24462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3740"/>
              <a:gd name="connsiteX1" fmla="*/ 5001 w 5001"/>
              <a:gd name="connsiteY1" fmla="*/ 3740 h 3740"/>
              <a:gd name="connsiteX0" fmla="*/ 0 w 10886"/>
              <a:gd name="connsiteY0" fmla="*/ 0 h 10000"/>
              <a:gd name="connsiteX1" fmla="*/ 10000 w 10886"/>
              <a:gd name="connsiteY1" fmla="*/ 10000 h 10000"/>
              <a:gd name="connsiteX0" fmla="*/ 0 w 10886"/>
              <a:gd name="connsiteY0" fmla="*/ 0 h 9574"/>
              <a:gd name="connsiteX1" fmla="*/ 10000 w 10886"/>
              <a:gd name="connsiteY1" fmla="*/ 9574 h 9574"/>
              <a:gd name="connsiteX0" fmla="*/ 0 w 9996"/>
              <a:gd name="connsiteY0" fmla="*/ 0 h 9630"/>
              <a:gd name="connsiteX1" fmla="*/ 9186 w 9996"/>
              <a:gd name="connsiteY1" fmla="*/ 9630 h 9630"/>
              <a:gd name="connsiteX0" fmla="*/ 0 w 18773"/>
              <a:gd name="connsiteY0" fmla="*/ 0 h 4247"/>
              <a:gd name="connsiteX1" fmla="*/ 18376 w 18773"/>
              <a:gd name="connsiteY1" fmla="*/ 4000 h 4247"/>
              <a:gd name="connsiteX0" fmla="*/ 0 w 10000"/>
              <a:gd name="connsiteY0" fmla="*/ 0 h 9418"/>
              <a:gd name="connsiteX1" fmla="*/ 9789 w 10000"/>
              <a:gd name="connsiteY1" fmla="*/ 9418 h 9418"/>
              <a:gd name="connsiteX0" fmla="*/ 0 w 9788"/>
              <a:gd name="connsiteY0" fmla="*/ 0 h 10000"/>
              <a:gd name="connsiteX1" fmla="*/ 9789 w 9788"/>
              <a:gd name="connsiteY1" fmla="*/ 10000 h 10000"/>
              <a:gd name="connsiteX0" fmla="*/ 0 w 10640"/>
              <a:gd name="connsiteY0" fmla="*/ 0 h 10000"/>
              <a:gd name="connsiteX1" fmla="*/ 10001 w 10640"/>
              <a:gd name="connsiteY1" fmla="*/ 10000 h 10000"/>
              <a:gd name="connsiteX0" fmla="*/ 0 w 19999"/>
              <a:gd name="connsiteY0" fmla="*/ 0 h 10577"/>
              <a:gd name="connsiteX1" fmla="*/ 19999 w 19999"/>
              <a:gd name="connsiteY1" fmla="*/ 10577 h 1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99" h="10577">
                <a:moveTo>
                  <a:pt x="0" y="0"/>
                </a:moveTo>
                <a:cubicBezTo>
                  <a:pt x="18333" y="2051"/>
                  <a:pt x="16662" y="7950"/>
                  <a:pt x="19999" y="1057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0" name="자유형 59"/>
          <p:cNvSpPr/>
          <p:nvPr/>
        </p:nvSpPr>
        <p:spPr>
          <a:xfrm>
            <a:off x="6014368" y="1156751"/>
            <a:ext cx="39568" cy="938426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자유형 60"/>
          <p:cNvSpPr/>
          <p:nvPr/>
        </p:nvSpPr>
        <p:spPr>
          <a:xfrm>
            <a:off x="5862074" y="1205676"/>
            <a:ext cx="42182" cy="1058506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801" h="11724">
                <a:moveTo>
                  <a:pt x="0" y="0"/>
                </a:moveTo>
                <a:cubicBezTo>
                  <a:pt x="355665" y="1362"/>
                  <a:pt x="216876" y="5534"/>
                  <a:pt x="234232" y="1172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자유형 61"/>
          <p:cNvSpPr/>
          <p:nvPr/>
        </p:nvSpPr>
        <p:spPr>
          <a:xfrm>
            <a:off x="6455301" y="1178989"/>
            <a:ext cx="45154" cy="1196373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  <a:gd name="connsiteX0" fmla="*/ 0 w 264189"/>
              <a:gd name="connsiteY0" fmla="*/ 0 h 13251"/>
              <a:gd name="connsiteX1" fmla="*/ 260255 w 264189"/>
              <a:gd name="connsiteY1" fmla="*/ 13251 h 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189" h="13251">
                <a:moveTo>
                  <a:pt x="0" y="0"/>
                </a:moveTo>
                <a:cubicBezTo>
                  <a:pt x="355665" y="1362"/>
                  <a:pt x="242899" y="7061"/>
                  <a:pt x="260255" y="1325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8172400" y="1075561"/>
            <a:ext cx="7206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>
                <a:solidFill>
                  <a:srgbClr val="FF0000"/>
                </a:solidFill>
              </a:rPr>
              <a:t>90°</a:t>
            </a:r>
            <a:endParaRPr lang="ko-KR" altLang="en-US" sz="800" dirty="0">
              <a:solidFill>
                <a:srgbClr val="FF0000"/>
              </a:solidFill>
            </a:endParaRPr>
          </a:p>
        </p:txBody>
      </p:sp>
      <p:cxnSp>
        <p:nvCxnSpPr>
          <p:cNvPr id="91" name="직선 연결선 90"/>
          <p:cNvCxnSpPr/>
          <p:nvPr/>
        </p:nvCxnSpPr>
        <p:spPr>
          <a:xfrm flipV="1">
            <a:off x="6480747" y="1183283"/>
            <a:ext cx="1568804" cy="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/>
          <p:cNvCxnSpPr/>
          <p:nvPr/>
        </p:nvCxnSpPr>
        <p:spPr>
          <a:xfrm flipH="1">
            <a:off x="6692886" y="2741214"/>
            <a:ext cx="136392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 flipV="1">
            <a:off x="8049551" y="1183283"/>
            <a:ext cx="0" cy="155793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단계 과제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92" y="1347788"/>
            <a:ext cx="60853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>
                <a:latin typeface="+mn-ea"/>
              </a:rPr>
              <a:t>가위 </a:t>
            </a:r>
            <a:r>
              <a:rPr lang="ko-KR" altLang="en-US" sz="1600" dirty="0" err="1">
                <a:latin typeface="+mn-ea"/>
              </a:rPr>
              <a:t>파지법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1, 2, 3</a:t>
            </a:r>
            <a:r>
              <a:rPr lang="ko-KR" altLang="en-US" sz="1600" dirty="0" smtClean="0">
                <a:latin typeface="+mn-ea"/>
              </a:rPr>
              <a:t>번 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smtClean="0">
                <a:latin typeface="+mn-ea"/>
              </a:rPr>
              <a:t>총 </a:t>
            </a:r>
            <a:r>
              <a:rPr lang="en-US" altLang="ko-KR" sz="1600" dirty="0" smtClean="0">
                <a:latin typeface="+mn-ea"/>
              </a:rPr>
              <a:t>3</a:t>
            </a:r>
            <a:r>
              <a:rPr lang="ko-KR" altLang="en-US" sz="1600" dirty="0" smtClean="0">
                <a:latin typeface="+mn-ea"/>
              </a:rPr>
              <a:t>개</a:t>
            </a:r>
            <a:r>
              <a:rPr lang="en-US" altLang="ko-KR" sz="1600" dirty="0" smtClean="0">
                <a:latin typeface="+mn-ea"/>
              </a:rPr>
              <a:t>)</a:t>
            </a:r>
            <a:br>
              <a:rPr lang="en-US" altLang="ko-KR" sz="1600" dirty="0" smtClean="0">
                <a:latin typeface="+mn-ea"/>
              </a:rPr>
            </a:b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600" dirty="0" smtClean="0">
                <a:latin typeface="+mn-ea"/>
              </a:rPr>
              <a:t>8</a:t>
            </a:r>
            <a:r>
              <a:rPr lang="ko-KR" altLang="en-US" sz="1600" dirty="0" smtClean="0">
                <a:latin typeface="+mn-ea"/>
              </a:rPr>
              <a:t>가지 자세 사진 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smtClean="0">
                <a:latin typeface="+mn-ea"/>
              </a:rPr>
              <a:t>총 </a:t>
            </a:r>
            <a:r>
              <a:rPr lang="en-US" altLang="ko-KR" sz="1600" dirty="0" smtClean="0">
                <a:latin typeface="+mn-ea"/>
              </a:rPr>
              <a:t>8</a:t>
            </a:r>
            <a:r>
              <a:rPr lang="ko-KR" altLang="en-US" sz="1600" dirty="0" smtClean="0">
                <a:latin typeface="+mn-ea"/>
              </a:rPr>
              <a:t>개</a:t>
            </a:r>
            <a:r>
              <a:rPr lang="en-US" altLang="ko-KR" sz="1600" dirty="0" smtClean="0">
                <a:latin typeface="+mn-ea"/>
              </a:rPr>
              <a:t>)</a:t>
            </a:r>
            <a:br>
              <a:rPr lang="en-US" altLang="ko-KR" sz="1600" dirty="0" smtClean="0">
                <a:latin typeface="+mn-ea"/>
              </a:rPr>
            </a:br>
            <a:r>
              <a:rPr lang="en-US" altLang="ko-KR" sz="1600" dirty="0" smtClean="0">
                <a:latin typeface="+mn-ea"/>
              </a:rPr>
              <a:t>1) </a:t>
            </a:r>
            <a:r>
              <a:rPr lang="ko-KR" altLang="en-US" sz="1600" dirty="0" err="1" smtClean="0">
                <a:latin typeface="+mn-ea"/>
              </a:rPr>
              <a:t>블런트인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2) </a:t>
            </a:r>
            <a:r>
              <a:rPr lang="ko-KR" altLang="en-US" sz="1600" dirty="0" smtClean="0">
                <a:latin typeface="+mn-ea"/>
              </a:rPr>
              <a:t>포인트인 </a:t>
            </a:r>
            <a:r>
              <a:rPr lang="en-US" altLang="ko-KR" sz="1600" dirty="0" smtClean="0">
                <a:latin typeface="+mn-ea"/>
              </a:rPr>
              <a:t>3) </a:t>
            </a:r>
            <a:r>
              <a:rPr lang="ko-KR" altLang="en-US" sz="1600" dirty="0" err="1" smtClean="0">
                <a:latin typeface="+mn-ea"/>
              </a:rPr>
              <a:t>블런트아웃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4) </a:t>
            </a:r>
            <a:r>
              <a:rPr lang="ko-KR" altLang="en-US" sz="1600" dirty="0" smtClean="0">
                <a:latin typeface="+mn-ea"/>
              </a:rPr>
              <a:t>포인트아웃 </a:t>
            </a:r>
            <a:r>
              <a:rPr lang="en-US" altLang="ko-KR" sz="1600" dirty="0" smtClean="0">
                <a:latin typeface="+mn-ea"/>
              </a:rPr>
              <a:t>5) </a:t>
            </a:r>
            <a:r>
              <a:rPr lang="ko-KR" altLang="en-US" sz="1600" dirty="0" err="1" smtClean="0">
                <a:latin typeface="+mn-ea"/>
              </a:rPr>
              <a:t>그라쥬에이션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6) </a:t>
            </a:r>
            <a:r>
              <a:rPr lang="ko-KR" altLang="en-US" sz="1600" dirty="0" smtClean="0">
                <a:latin typeface="+mn-ea"/>
              </a:rPr>
              <a:t>스퀘어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err="1" smtClean="0">
                <a:latin typeface="+mn-ea"/>
              </a:rPr>
              <a:t>천체축</a:t>
            </a:r>
            <a:r>
              <a:rPr lang="en-US" altLang="ko-KR" sz="1600" dirty="0" smtClean="0">
                <a:latin typeface="+mn-ea"/>
              </a:rPr>
              <a:t>)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7) </a:t>
            </a:r>
            <a:r>
              <a:rPr lang="ko-KR" altLang="en-US" sz="1600" dirty="0" err="1" smtClean="0">
                <a:latin typeface="+mn-ea"/>
              </a:rPr>
              <a:t>아웃레이어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8) </a:t>
            </a:r>
            <a:r>
              <a:rPr lang="ko-KR" altLang="en-US" sz="1600" dirty="0" err="1" smtClean="0">
                <a:latin typeface="+mn-ea"/>
              </a:rPr>
              <a:t>원렝스</a:t>
            </a:r>
            <a:r>
              <a:rPr lang="en-US" altLang="ko-KR" sz="1600" dirty="0" smtClean="0">
                <a:latin typeface="+mn-ea"/>
              </a:rPr>
              <a:t> </a:t>
            </a:r>
            <a:br>
              <a:rPr lang="en-US" altLang="ko-KR" sz="1600" dirty="0" smtClean="0">
                <a:latin typeface="+mn-ea"/>
              </a:rPr>
            </a:br>
            <a:endParaRPr lang="en-US" altLang="ko-KR" sz="16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err="1" smtClean="0">
                <a:latin typeface="+mn-ea"/>
              </a:rPr>
              <a:t>민두에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섹션 종류 </a:t>
            </a:r>
            <a:r>
              <a:rPr lang="en-US" altLang="ko-KR" sz="1600" dirty="0">
                <a:latin typeface="+mn-ea"/>
              </a:rPr>
              <a:t>5</a:t>
            </a:r>
            <a:r>
              <a:rPr lang="ko-KR" altLang="en-US" sz="1600" dirty="0">
                <a:latin typeface="+mn-ea"/>
              </a:rPr>
              <a:t>가지 그린 뒤 </a:t>
            </a:r>
            <a:r>
              <a:rPr lang="ko-KR" altLang="en-US" sz="1600" dirty="0" smtClean="0">
                <a:latin typeface="+mn-ea"/>
              </a:rPr>
              <a:t>사진 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smtClean="0">
                <a:latin typeface="+mn-ea"/>
              </a:rPr>
              <a:t>총 </a:t>
            </a:r>
            <a:r>
              <a:rPr lang="en-US" altLang="ko-KR" sz="1600" dirty="0" smtClean="0">
                <a:latin typeface="+mn-ea"/>
              </a:rPr>
              <a:t>5</a:t>
            </a:r>
            <a:r>
              <a:rPr lang="ko-KR" altLang="en-US" sz="1600" dirty="0" smtClean="0">
                <a:latin typeface="+mn-ea"/>
              </a:rPr>
              <a:t>개</a:t>
            </a:r>
            <a:r>
              <a:rPr lang="en-US" altLang="ko-KR" sz="1600" dirty="0" smtClean="0">
                <a:latin typeface="+mn-ea"/>
              </a:rPr>
              <a:t>)</a:t>
            </a:r>
            <a:br>
              <a:rPr lang="en-US" altLang="ko-KR" sz="1600" dirty="0" smtClean="0">
                <a:latin typeface="+mn-ea"/>
              </a:rPr>
            </a:br>
            <a:r>
              <a:rPr lang="en-US" altLang="ko-KR" sz="1600" dirty="0" smtClean="0">
                <a:latin typeface="+mn-ea"/>
              </a:rPr>
              <a:t>1) </a:t>
            </a:r>
            <a:r>
              <a:rPr lang="ko-KR" altLang="en-US" sz="1600" dirty="0" smtClean="0">
                <a:latin typeface="+mn-ea"/>
              </a:rPr>
              <a:t>가로 </a:t>
            </a:r>
            <a:r>
              <a:rPr lang="en-US" altLang="ko-KR" sz="1600" dirty="0" smtClean="0">
                <a:latin typeface="+mn-ea"/>
              </a:rPr>
              <a:t>2) </a:t>
            </a:r>
            <a:r>
              <a:rPr lang="ko-KR" altLang="en-US" sz="1600" dirty="0" smtClean="0">
                <a:latin typeface="+mn-ea"/>
              </a:rPr>
              <a:t>세로 </a:t>
            </a:r>
            <a:r>
              <a:rPr lang="en-US" altLang="ko-KR" sz="1600" dirty="0" smtClean="0">
                <a:latin typeface="+mn-ea"/>
              </a:rPr>
              <a:t>3) </a:t>
            </a:r>
            <a:r>
              <a:rPr lang="ko-KR" altLang="en-US" sz="1600" dirty="0" err="1" smtClean="0">
                <a:latin typeface="+mn-ea"/>
              </a:rPr>
              <a:t>전대각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4) </a:t>
            </a:r>
            <a:r>
              <a:rPr lang="ko-KR" altLang="en-US" sz="1600" dirty="0" err="1" smtClean="0">
                <a:latin typeface="+mn-ea"/>
              </a:rPr>
              <a:t>후대각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5) </a:t>
            </a:r>
            <a:r>
              <a:rPr lang="ko-KR" altLang="en-US" sz="1600" dirty="0" err="1" smtClean="0">
                <a:latin typeface="+mn-ea"/>
              </a:rPr>
              <a:t>피봇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smtClean="0">
                <a:latin typeface="+mn-ea"/>
              </a:rPr>
              <a:t>위에서 찍기</a:t>
            </a:r>
            <a:r>
              <a:rPr lang="en-US" altLang="ko-KR" sz="1600" dirty="0" smtClean="0">
                <a:latin typeface="+mn-ea"/>
              </a:rPr>
              <a:t>)</a:t>
            </a:r>
            <a:r>
              <a:rPr lang="en-US" altLang="ko-KR" sz="1600" dirty="0">
                <a:latin typeface="+mn-ea"/>
              </a:rPr>
              <a:t/>
            </a:r>
            <a:br>
              <a:rPr lang="en-US" altLang="ko-KR" sz="1600" dirty="0">
                <a:latin typeface="+mn-ea"/>
              </a:rPr>
            </a:br>
            <a:endParaRPr lang="en-US" altLang="ko-KR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275519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347788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사진</a:t>
            </a:r>
            <a:r>
              <a:rPr lang="en-US" altLang="ko-KR" sz="1600" dirty="0" smtClean="0"/>
              <a:t>: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823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3"/>
          <p:cNvSpPr txBox="1">
            <a:spLocks/>
          </p:cNvSpPr>
          <p:nvPr/>
        </p:nvSpPr>
        <p:spPr>
          <a:xfrm>
            <a:off x="304920" y="64037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올바른 가위질</a:t>
            </a:r>
            <a:endParaRPr lang="ko-KR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61382" y="1363126"/>
            <a:ext cx="1354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1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993211" y="1333934"/>
            <a:ext cx="1354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2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907532" y="1343952"/>
            <a:ext cx="1354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번 가위질</a:t>
            </a:r>
            <a:endParaRPr lang="en-US" altLang="ko-KR" sz="1600" dirty="0">
              <a:latin typeface="+mn-ea"/>
            </a:endParaRPr>
          </a:p>
        </p:txBody>
      </p:sp>
      <p:pic>
        <p:nvPicPr>
          <p:cNvPr id="7" name="Picture 5" descr="C:\Users\user\Desktop\CUT교재_사진\교재사진\5페이지\4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5258" b="31273"/>
          <a:stretch/>
        </p:blipFill>
        <p:spPr bwMode="auto">
          <a:xfrm>
            <a:off x="3498083" y="1862589"/>
            <a:ext cx="2344858" cy="15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user\Desktop\CUT교재_사진\교재사진\5페이지\KakaoTalk_20200407_1637337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6" r="922" b="20318"/>
          <a:stretch/>
        </p:blipFill>
        <p:spPr bwMode="auto">
          <a:xfrm>
            <a:off x="6412404" y="1872607"/>
            <a:ext cx="2344858" cy="15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Pictures\KakaoTalk_20200519_1654131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29921" r="3120" b="23713"/>
          <a:stretch/>
        </p:blipFill>
        <p:spPr bwMode="auto">
          <a:xfrm>
            <a:off x="478483" y="1865197"/>
            <a:ext cx="2344858" cy="15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07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2570" y="145140"/>
            <a:ext cx="4231438" cy="576064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8</a:t>
            </a:r>
            <a:r>
              <a:rPr lang="ko-KR" altLang="en-US" dirty="0" smtClean="0"/>
              <a:t>가지 자세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9" t="42653" r="15456" b="8818"/>
          <a:stretch/>
        </p:blipFill>
        <p:spPr>
          <a:xfrm>
            <a:off x="482321" y="771550"/>
            <a:ext cx="1287474" cy="15669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3" t="48020" r="21858" b="5266"/>
          <a:stretch/>
        </p:blipFill>
        <p:spPr>
          <a:xfrm>
            <a:off x="2739651" y="784683"/>
            <a:ext cx="1319490" cy="15571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7" t="39530" r="19919" b="17833"/>
          <a:stretch/>
        </p:blipFill>
        <p:spPr>
          <a:xfrm>
            <a:off x="5075817" y="784684"/>
            <a:ext cx="1287104" cy="15571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4" t="33519" r="16789" b="24182"/>
          <a:stretch/>
        </p:blipFill>
        <p:spPr>
          <a:xfrm>
            <a:off x="7409202" y="784684"/>
            <a:ext cx="1279366" cy="15571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5" t="37814" r="43690" b="22371"/>
          <a:stretch/>
        </p:blipFill>
        <p:spPr>
          <a:xfrm>
            <a:off x="489479" y="2920416"/>
            <a:ext cx="1273158" cy="15514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0153" r="41393" b="19913"/>
          <a:stretch/>
        </p:blipFill>
        <p:spPr>
          <a:xfrm>
            <a:off x="2739650" y="2944911"/>
            <a:ext cx="1319492" cy="15330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48858" r="36471" b="13551"/>
          <a:stretch/>
        </p:blipFill>
        <p:spPr>
          <a:xfrm>
            <a:off x="5075817" y="2920416"/>
            <a:ext cx="1287104" cy="1551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770" y="4445446"/>
            <a:ext cx="219023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</a:pPr>
            <a:r>
              <a:rPr lang="ko-KR" altLang="en-US" sz="1400" dirty="0">
                <a:latin typeface="+mj-ea"/>
                <a:ea typeface="+mj-ea"/>
              </a:rPr>
              <a:t>⑧ </a:t>
            </a:r>
            <a:r>
              <a:rPr lang="en-US" altLang="ko-KR" sz="1400" dirty="0">
                <a:latin typeface="+mj-ea"/>
                <a:ea typeface="+mj-ea"/>
              </a:rPr>
              <a:t>One Length</a:t>
            </a:r>
            <a:endParaRPr kumimoji="0" lang="ko-KR" altLang="en-US" sz="1400" dirty="0">
              <a:latin typeface="+mj-ea"/>
              <a:ea typeface="+mj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7423" y="2414224"/>
            <a:ext cx="15172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① </a:t>
            </a:r>
            <a:r>
              <a:rPr lang="en-US" altLang="ko-KR" sz="1400" dirty="0">
                <a:latin typeface="+mj-ea"/>
                <a:ea typeface="+mj-ea"/>
              </a:rPr>
              <a:t>Blunt In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49972" y="2414224"/>
            <a:ext cx="1498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② </a:t>
            </a:r>
            <a:r>
              <a:rPr lang="en-US" altLang="ko-KR" sz="1400" dirty="0">
                <a:latin typeface="+mj-ea"/>
                <a:ea typeface="+mj-ea"/>
              </a:rPr>
              <a:t>Point In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843355" y="2414224"/>
            <a:ext cx="1752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③ </a:t>
            </a:r>
            <a:r>
              <a:rPr lang="en-US" altLang="ko-KR" sz="1400" dirty="0">
                <a:latin typeface="+mj-ea"/>
                <a:ea typeface="+mj-ea"/>
              </a:rPr>
              <a:t>Blunt Out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182081" y="2413682"/>
            <a:ext cx="1733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ko-KR" altLang="en-US" sz="1400" dirty="0">
                <a:latin typeface="+mj-ea"/>
                <a:ea typeface="+mj-ea"/>
              </a:rPr>
              <a:t>④ </a:t>
            </a:r>
            <a:r>
              <a:rPr lang="en-US" altLang="ko-KR" sz="1400" dirty="0">
                <a:latin typeface="+mj-ea"/>
                <a:ea typeface="+mj-ea"/>
              </a:rPr>
              <a:t>Point Out 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12570" y="4561363"/>
            <a:ext cx="1426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⑤ </a:t>
            </a:r>
            <a:r>
              <a:rPr lang="en-US" altLang="ko-KR" sz="1400" dirty="0">
                <a:latin typeface="+mj-ea"/>
                <a:ea typeface="+mj-ea"/>
              </a:rPr>
              <a:t>Square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416838" y="4568229"/>
            <a:ext cx="1965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⑥ </a:t>
            </a:r>
            <a:r>
              <a:rPr lang="en-US" altLang="ko-KR" sz="1400" dirty="0">
                <a:latin typeface="+mj-ea"/>
                <a:ea typeface="+mj-ea"/>
              </a:rPr>
              <a:t>Graduation 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846064" y="4561363"/>
            <a:ext cx="17466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>
                <a:latin typeface="+mj-ea"/>
                <a:ea typeface="+mj-ea"/>
              </a:rPr>
              <a:t>⑦ </a:t>
            </a:r>
            <a:r>
              <a:rPr lang="en-US" altLang="ko-KR" sz="1400" dirty="0">
                <a:latin typeface="+mj-ea"/>
                <a:ea typeface="+mj-ea"/>
              </a:rPr>
              <a:t>Out Layer </a:t>
            </a:r>
            <a:endParaRPr lang="ko-KR" altLang="en-US" sz="1400" dirty="0">
              <a:latin typeface="+mj-ea"/>
              <a:ea typeface="+mj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13396"/>
          <a:stretch/>
        </p:blipFill>
        <p:spPr>
          <a:xfrm rot="5400000">
            <a:off x="7271102" y="3101021"/>
            <a:ext cx="1555566" cy="11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\\psc-nas\share\교육부\2020 커리큘럼\두상그림\교재두상\백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r="26970"/>
          <a:stretch/>
        </p:blipFill>
        <p:spPr bwMode="auto">
          <a:xfrm>
            <a:off x="855716" y="1616876"/>
            <a:ext cx="1628775" cy="24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\\psc-nas\share\교육부\2020 커리큘럼\두상그림\교재두상\백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r="26970"/>
          <a:stretch/>
        </p:blipFill>
        <p:spPr bwMode="auto">
          <a:xfrm>
            <a:off x="3749316" y="1616876"/>
            <a:ext cx="1628775" cy="24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민두</a:t>
            </a:r>
            <a:r>
              <a:rPr lang="ko-KR" altLang="en-US" dirty="0" smtClean="0"/>
              <a:t> 그리기</a:t>
            </a:r>
            <a:endParaRPr lang="ko-KR" altLang="en-US" dirty="0"/>
          </a:p>
        </p:txBody>
      </p:sp>
      <p:pic>
        <p:nvPicPr>
          <p:cNvPr id="5" name="Picture 2" descr="\\psc-nas\share\교육부\2020 커리큘럼\두상그림\교재두상\탑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82" y="1846697"/>
            <a:ext cx="2887118" cy="21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7262976" y="2834445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/>
              <a:t>피봇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3030" y="2211710"/>
            <a:ext cx="1270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가로</a:t>
            </a:r>
            <a:endParaRPr lang="en-US" altLang="ko-KR" dirty="0" smtClean="0"/>
          </a:p>
        </p:txBody>
      </p:sp>
      <p:sp>
        <p:nvSpPr>
          <p:cNvPr id="6" name="직사각형 5"/>
          <p:cNvSpPr/>
          <p:nvPr/>
        </p:nvSpPr>
        <p:spPr>
          <a:xfrm>
            <a:off x="1907704" y="2211710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세로</a:t>
            </a:r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3555102" y="2211710"/>
            <a:ext cx="1351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/>
              <a:t>전대각</a:t>
            </a:r>
            <a:endParaRPr lang="en-US" altLang="ko-KR" dirty="0"/>
          </a:p>
        </p:txBody>
      </p:sp>
      <p:sp>
        <p:nvSpPr>
          <p:cNvPr id="8" name="직사각형 7"/>
          <p:cNvSpPr/>
          <p:nvPr/>
        </p:nvSpPr>
        <p:spPr>
          <a:xfrm>
            <a:off x="4762351" y="2211710"/>
            <a:ext cx="1152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/>
              <a:t>후대각</a:t>
            </a:r>
            <a:endParaRPr lang="en-US" altLang="ko-KR" dirty="0"/>
          </a:p>
        </p:txBody>
      </p:sp>
      <p:cxnSp>
        <p:nvCxnSpPr>
          <p:cNvPr id="15" name="직선 연결선 14"/>
          <p:cNvCxnSpPr/>
          <p:nvPr/>
        </p:nvCxnSpPr>
        <p:spPr>
          <a:xfrm>
            <a:off x="1682803" y="1828735"/>
            <a:ext cx="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4590628" y="1835085"/>
            <a:ext cx="0" cy="136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다음시간 준비물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92" y="1347788"/>
            <a:ext cx="6085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노트 및 필기도구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err="1" smtClean="0">
                <a:latin typeface="+mn-ea"/>
              </a:rPr>
              <a:t>층없는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롱가발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커트도구 일체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275519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347788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컷</a:t>
            </a:r>
            <a:r>
              <a:rPr lang="en-US" altLang="ko-KR" sz="1600" dirty="0" smtClean="0"/>
              <a:t>2:</a:t>
            </a:r>
            <a:endParaRPr lang="ko-KR" alt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997776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</a:t>
            </a:r>
            <a:r>
              <a:rPr lang="ko-KR" altLang="en-US" sz="1200" dirty="0"/>
              <a:t>후</a:t>
            </a:r>
          </a:p>
        </p:txBody>
      </p:sp>
    </p:spTree>
    <p:extLst>
      <p:ext uri="{BB962C8B-B14F-4D97-AF65-F5344CB8AC3E}">
        <p14:creationId xmlns:p14="http://schemas.microsoft.com/office/powerpoint/2010/main" val="19960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1556087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감사합니다</a:t>
            </a:r>
            <a:r>
              <a:rPr lang="en-US" altLang="ko-KR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ko-KR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411760" y="2571749"/>
            <a:ext cx="4248472" cy="144018"/>
            <a:chOff x="4058996" y="2571749"/>
            <a:chExt cx="1026008" cy="162025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572000" y="2571750"/>
              <a:ext cx="513004" cy="162024"/>
            </a:xfrm>
            <a:prstGeom prst="rect">
              <a:avLst/>
            </a:prstGeom>
            <a:solidFill>
              <a:srgbClr val="8DB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058996" y="2571749"/>
              <a:ext cx="513004" cy="162024"/>
            </a:xfrm>
            <a:prstGeom prst="rect">
              <a:avLst/>
            </a:prstGeom>
            <a:solidFill>
              <a:srgbClr val="EC8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15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A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양쪽 대괄호 2">
            <a:extLst>
              <a:ext uri="{FF2B5EF4-FFF2-40B4-BE49-F238E27FC236}">
                <a16:creationId xmlns:a16="http://schemas.microsoft.com/office/drawing/2014/main" xmlns="" id="{5DCAB026-6B2F-4E51-A2B9-5FB2B199E342}"/>
              </a:ext>
            </a:extLst>
          </p:cNvPr>
          <p:cNvSpPr/>
          <p:nvPr/>
        </p:nvSpPr>
        <p:spPr>
          <a:xfrm>
            <a:off x="971600" y="770911"/>
            <a:ext cx="7200800" cy="1800842"/>
          </a:xfrm>
          <a:prstGeom prst="bracketPair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EEB1A4-1847-499F-BA39-5F7797B9820F}"/>
              </a:ext>
            </a:extLst>
          </p:cNvPr>
          <p:cNvSpPr txBox="1"/>
          <p:nvPr/>
        </p:nvSpPr>
        <p:spPr>
          <a:xfrm>
            <a:off x="1375109" y="771550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spc="600" dirty="0">
                <a:solidFill>
                  <a:prstClr val="white"/>
                </a:solidFill>
              </a:rPr>
              <a:t>커트 </a:t>
            </a:r>
            <a:r>
              <a:rPr lang="en-US" altLang="ko-KR" sz="5400" spc="600" dirty="0">
                <a:solidFill>
                  <a:prstClr val="white"/>
                </a:solidFill>
              </a:rPr>
              <a:t>2</a:t>
            </a:r>
          </a:p>
          <a:p>
            <a:pPr algn="ctr"/>
            <a:r>
              <a:rPr lang="ko-KR" altLang="en-US" sz="5400" spc="600" dirty="0">
                <a:solidFill>
                  <a:prstClr val="white"/>
                </a:solidFill>
              </a:rPr>
              <a:t>수평 </a:t>
            </a:r>
            <a:r>
              <a:rPr lang="ko-KR" altLang="en-US" sz="5400" spc="600" dirty="0" err="1">
                <a:solidFill>
                  <a:prstClr val="white"/>
                </a:solidFill>
              </a:rPr>
              <a:t>원랭스</a:t>
            </a:r>
            <a:endParaRPr lang="en-US" altLang="ko-KR" sz="5400" spc="600" dirty="0">
              <a:solidFill>
                <a:prstClr val="white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71550" y="1827177"/>
            <a:ext cx="626308" cy="626308"/>
            <a:chOff x="2201989" y="1564894"/>
            <a:chExt cx="1006856" cy="1006856"/>
          </a:xfrm>
        </p:grpSpPr>
        <p:pic>
          <p:nvPicPr>
            <p:cNvPr id="2066" name="Picture 18" descr="Smartphone, White, Cellphone, Mobile, Mobile Phon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304" y="1635646"/>
              <a:ext cx="47975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989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210906" y="195486"/>
            <a:ext cx="6889485" cy="576064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우리의 약속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971550" y="1069168"/>
            <a:ext cx="626308" cy="626308"/>
            <a:chOff x="395536" y="1564894"/>
            <a:chExt cx="1006856" cy="1006856"/>
          </a:xfrm>
        </p:grpSpPr>
        <p:pic>
          <p:nvPicPr>
            <p:cNvPr id="2054" name="Picture 6" descr="Camera, Digital, Portable, Cam, Photography, Le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01" y="1610075"/>
              <a:ext cx="936104" cy="71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/>
          <p:cNvGrpSpPr/>
          <p:nvPr/>
        </p:nvGrpSpPr>
        <p:grpSpPr>
          <a:xfrm>
            <a:off x="971550" y="3817650"/>
            <a:ext cx="626308" cy="626308"/>
            <a:chOff x="7741608" y="1564894"/>
            <a:chExt cx="1006856" cy="1006856"/>
          </a:xfrm>
        </p:grpSpPr>
        <p:pic>
          <p:nvPicPr>
            <p:cNvPr id="2060" name="Picture 12" descr="Cigarette, Nicotine, Dependency, Addiction, Habi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364" y="1869986"/>
              <a:ext cx="793344" cy="396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608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8" name="Picture 20" descr="Trashcan, Man, Garbage, Bin, Person, Recycle, Rubb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41" y="2585186"/>
            <a:ext cx="701117" cy="6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5042" y="114641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PPT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사진촬영을 금합니다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5042" y="192366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수업 중에는 휴대폰을 넣어두세요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5042" y="2729251"/>
            <a:ext cx="5737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아카데미를 아껴주세요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음료는 화장실에 버리고 분리수거도 철저히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이대로 가면 교육생들이 돌아가면서 청소해야 합니다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 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2151" y="3998853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흡연은 건물 밖에서 부탁 드립니다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058863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779662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2579955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3839356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39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6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827584" y="1707654"/>
            <a:ext cx="77171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디자이너로서</a:t>
            </a:r>
            <a:r>
              <a:rPr lang="en-US" altLang="ko-K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algn="ctr"/>
            <a:r>
              <a:rPr lang="ko-KR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커트를 할 때 가장 중요한 것은</a:t>
            </a:r>
            <a:r>
              <a:rPr lang="en-US" altLang="ko-K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949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3"/>
          <p:cNvSpPr>
            <a:spLocks noGrp="1"/>
          </p:cNvSpPr>
          <p:nvPr>
            <p:ph type="title"/>
          </p:nvPr>
        </p:nvSpPr>
        <p:spPr>
          <a:xfrm>
            <a:off x="323528" y="95722"/>
            <a:ext cx="784887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스퀘어와 라운드의 차이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95763"/>
            <a:ext cx="3600400" cy="364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75" y="973807"/>
            <a:ext cx="32861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post-phinf.pstatic.net/MjAxOTA1MjBfMzQg/MDAxNTU4MzM3MDk4Mjk3.D3ewaip6p6uH5DMRJfalyAMvRSWpIg9kFolDdBvtUdcg.Xp7KDrA8epg6wO7Yw6YQNBpfFAMztzluO1036Tfmffsg.JPEG/IMG_8064_%ED%81%AC%EB%A1%AD.jpg?type=w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495" r="33092" b="36387"/>
          <a:stretch/>
        </p:blipFill>
        <p:spPr bwMode="auto">
          <a:xfrm>
            <a:off x="3275856" y="949803"/>
            <a:ext cx="2611120" cy="285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323528" y="90139"/>
            <a:ext cx="4032448" cy="768085"/>
          </a:xfrm>
        </p:spPr>
        <p:txBody>
          <a:bodyPr>
            <a:normAutofit/>
          </a:bodyPr>
          <a:lstStyle/>
          <a:p>
            <a:r>
              <a:rPr lang="ko-KR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원랭스</a:t>
            </a:r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커트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수평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38084" y="3872779"/>
            <a:ext cx="748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>
                <a:latin typeface="+mn-ea"/>
              </a:rPr>
              <a:t>원랭스란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?  </a:t>
            </a:r>
            <a:r>
              <a:rPr lang="ko-KR" altLang="en-US" dirty="0">
                <a:latin typeface="+mn-ea"/>
              </a:rPr>
              <a:t>중력에 의해 내려진 모발이 </a:t>
            </a:r>
            <a:r>
              <a:rPr lang="ko-KR" altLang="en-US" dirty="0" err="1">
                <a:latin typeface="+mn-ea"/>
              </a:rPr>
              <a:t>단차</a:t>
            </a:r>
            <a:r>
              <a:rPr lang="ko-KR" altLang="en-US" dirty="0">
                <a:latin typeface="+mn-ea"/>
              </a:rPr>
              <a:t> 없이 한 선을 이루는 형태</a:t>
            </a:r>
            <a:endParaRPr lang="en-US" altLang="ko-KR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n-ea"/>
              </a:rPr>
              <a:t>               </a:t>
            </a:r>
            <a:r>
              <a:rPr lang="ko-KR" altLang="en-US" dirty="0" err="1">
                <a:latin typeface="+mn-ea"/>
              </a:rPr>
              <a:t>천체축</a:t>
            </a:r>
            <a:r>
              <a:rPr lang="ko-KR" altLang="en-US" dirty="0">
                <a:latin typeface="+mn-ea"/>
              </a:rPr>
              <a:t> </a:t>
            </a:r>
            <a:r>
              <a:rPr lang="en-US" altLang="ko-KR" dirty="0">
                <a:latin typeface="+mn-ea"/>
              </a:rPr>
              <a:t>0 ° </a:t>
            </a:r>
            <a:r>
              <a:rPr lang="ko-KR" altLang="en-US" dirty="0">
                <a:latin typeface="+mn-ea"/>
              </a:rPr>
              <a:t>로 진행하는 층이 전혀 없는 형태의 커트</a:t>
            </a:r>
          </a:p>
        </p:txBody>
      </p:sp>
      <p:pic>
        <p:nvPicPr>
          <p:cNvPr id="7" name="Picture 2" descr="https://postfiles.pstatic.net/MjAxODA1MzFfMTU4/MDAxNTI3NzQ3MzgxNzE1.JsOzssH4s_rQkQr78gXsDLRTnOhuFN2UnQpYHWyyZfsg.He14sF_XRuEjO50gb4LCEZTkgSLPiSAM8BNUGeWgiD0g.PNG.eksanwldy82/2018-05-31_15%3B15%3B37.PNG?type=w7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3822" b="486"/>
          <a:stretch/>
        </p:blipFill>
        <p:spPr bwMode="auto">
          <a:xfrm>
            <a:off x="405592" y="952331"/>
            <a:ext cx="2582232" cy="28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[단발머리]층없는 단발머리 스타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49802"/>
            <a:ext cx="2221491" cy="285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3"/>
          <p:cNvSpPr>
            <a:spLocks noGrp="1"/>
          </p:cNvSpPr>
          <p:nvPr>
            <p:ph type="title"/>
          </p:nvPr>
        </p:nvSpPr>
        <p:spPr>
          <a:xfrm>
            <a:off x="323528" y="49063"/>
            <a:ext cx="4032448" cy="768085"/>
          </a:xfrm>
        </p:spPr>
        <p:txBody>
          <a:bodyPr>
            <a:normAutofit/>
          </a:bodyPr>
          <a:lstStyle/>
          <a:p>
            <a:r>
              <a:rPr lang="ko-KR" alt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원랭스</a:t>
            </a:r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커트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수평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user\Desktop\CUT교재_사진\IMG_34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13823" r="15053" b="19712"/>
          <a:stretch/>
        </p:blipFill>
        <p:spPr bwMode="auto">
          <a:xfrm>
            <a:off x="323529" y="1058864"/>
            <a:ext cx="2745456" cy="33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CUT교재_사진\IMG_34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11906" b="29172"/>
          <a:stretch/>
        </p:blipFill>
        <p:spPr bwMode="auto">
          <a:xfrm>
            <a:off x="3203575" y="1058863"/>
            <a:ext cx="2736850" cy="33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CUT교재_사진\IMG_34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5561" r="15639" b="29804"/>
          <a:stretch/>
        </p:blipFill>
        <p:spPr bwMode="auto">
          <a:xfrm>
            <a:off x="6084888" y="1058863"/>
            <a:ext cx="2661524" cy="33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385232" y="1238328"/>
            <a:ext cx="2314560" cy="3149920"/>
            <a:chOff x="385232" y="1238328"/>
            <a:chExt cx="2314560" cy="3149920"/>
          </a:xfrm>
        </p:grpSpPr>
        <p:grpSp>
          <p:nvGrpSpPr>
            <p:cNvPr id="34" name="그룹 33"/>
            <p:cNvGrpSpPr/>
            <p:nvPr/>
          </p:nvGrpSpPr>
          <p:grpSpPr>
            <a:xfrm>
              <a:off x="385232" y="1238328"/>
              <a:ext cx="2250867" cy="3149920"/>
              <a:chOff x="2253852" y="0"/>
              <a:chExt cx="4636295" cy="6488147"/>
            </a:xfrm>
          </p:grpSpPr>
          <p:grpSp>
            <p:nvGrpSpPr>
              <p:cNvPr id="35" name="Group 15">
                <a:extLst>
                  <a:ext uri="{FF2B5EF4-FFF2-40B4-BE49-F238E27FC236}">
                    <a16:creationId xmlns:a16="http://schemas.microsoft.com/office/drawing/2014/main" xmlns="" id="{A86540CB-ABFF-4903-9725-AC157BC8BDB2}"/>
                  </a:ext>
                </a:extLst>
              </p:cNvPr>
              <p:cNvGrpSpPr/>
              <p:nvPr/>
            </p:nvGrpSpPr>
            <p:grpSpPr>
              <a:xfrm>
                <a:off x="2253852" y="0"/>
                <a:ext cx="4636295" cy="6488147"/>
                <a:chOff x="2253852" y="0"/>
                <a:chExt cx="4636295" cy="6488147"/>
              </a:xfrm>
            </p:grpSpPr>
            <p:pic>
              <p:nvPicPr>
                <p:cNvPr id="44" name="Picture 2" descr="\\psc-nas\share\교육부\2020 커리큘럼\두상그림\두상 (후측)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3852" y="0"/>
                  <a:ext cx="4636295" cy="64881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5" name="자유형 44"/>
                <p:cNvSpPr/>
                <p:nvPr/>
              </p:nvSpPr>
              <p:spPr>
                <a:xfrm>
                  <a:off x="3314434" y="1462642"/>
                  <a:ext cx="2314271" cy="2812044"/>
                </a:xfrm>
                <a:custGeom>
                  <a:avLst/>
                  <a:gdLst>
                    <a:gd name="connsiteX0" fmla="*/ 39503 w 2331853"/>
                    <a:gd name="connsiteY0" fmla="*/ 3910 h 2803254"/>
                    <a:gd name="connsiteX1" fmla="*/ 83953 w 2331853"/>
                    <a:gd name="connsiteY1" fmla="*/ 137260 h 2803254"/>
                    <a:gd name="connsiteX2" fmla="*/ 26803 w 2331853"/>
                    <a:gd name="connsiteY2" fmla="*/ 905610 h 2803254"/>
                    <a:gd name="connsiteX3" fmla="*/ 7753 w 2331853"/>
                    <a:gd name="connsiteY3" fmla="*/ 1051660 h 2803254"/>
                    <a:gd name="connsiteX4" fmla="*/ 153803 w 2331853"/>
                    <a:gd name="connsiteY4" fmla="*/ 1445360 h 2803254"/>
                    <a:gd name="connsiteX5" fmla="*/ 210953 w 2331853"/>
                    <a:gd name="connsiteY5" fmla="*/ 1642210 h 2803254"/>
                    <a:gd name="connsiteX6" fmla="*/ 496703 w 2331853"/>
                    <a:gd name="connsiteY6" fmla="*/ 1299310 h 2803254"/>
                    <a:gd name="connsiteX7" fmla="*/ 947553 w 2331853"/>
                    <a:gd name="connsiteY7" fmla="*/ 1394560 h 2803254"/>
                    <a:gd name="connsiteX8" fmla="*/ 1353953 w 2331853"/>
                    <a:gd name="connsiteY8" fmla="*/ 1959710 h 2803254"/>
                    <a:gd name="connsiteX9" fmla="*/ 1544453 w 2331853"/>
                    <a:gd name="connsiteY9" fmla="*/ 2601060 h 2803254"/>
                    <a:gd name="connsiteX10" fmla="*/ 1785753 w 2331853"/>
                    <a:gd name="connsiteY10" fmla="*/ 2797910 h 2803254"/>
                    <a:gd name="connsiteX11" fmla="*/ 2331853 w 2331853"/>
                    <a:gd name="connsiteY11" fmla="*/ 2728060 h 2803254"/>
                    <a:gd name="connsiteX0" fmla="*/ 39503 w 2331853"/>
                    <a:gd name="connsiteY0" fmla="*/ 3910 h 2803254"/>
                    <a:gd name="connsiteX1" fmla="*/ 83953 w 2331853"/>
                    <a:gd name="connsiteY1" fmla="*/ 137260 h 2803254"/>
                    <a:gd name="connsiteX2" fmla="*/ 26803 w 2331853"/>
                    <a:gd name="connsiteY2" fmla="*/ 905610 h 2803254"/>
                    <a:gd name="connsiteX3" fmla="*/ 7753 w 2331853"/>
                    <a:gd name="connsiteY3" fmla="*/ 1051660 h 2803254"/>
                    <a:gd name="connsiteX4" fmla="*/ 153803 w 2331853"/>
                    <a:gd name="connsiteY4" fmla="*/ 1445360 h 2803254"/>
                    <a:gd name="connsiteX5" fmla="*/ 210953 w 2331853"/>
                    <a:gd name="connsiteY5" fmla="*/ 1642210 h 2803254"/>
                    <a:gd name="connsiteX6" fmla="*/ 496703 w 2331853"/>
                    <a:gd name="connsiteY6" fmla="*/ 1299310 h 2803254"/>
                    <a:gd name="connsiteX7" fmla="*/ 947553 w 2331853"/>
                    <a:gd name="connsiteY7" fmla="*/ 1394560 h 2803254"/>
                    <a:gd name="connsiteX8" fmla="*/ 1353953 w 2331853"/>
                    <a:gd name="connsiteY8" fmla="*/ 1959710 h 2803254"/>
                    <a:gd name="connsiteX9" fmla="*/ 1544453 w 2331853"/>
                    <a:gd name="connsiteY9" fmla="*/ 2601060 h 2803254"/>
                    <a:gd name="connsiteX10" fmla="*/ 1785753 w 2331853"/>
                    <a:gd name="connsiteY10" fmla="*/ 2797910 h 2803254"/>
                    <a:gd name="connsiteX11" fmla="*/ 2331853 w 2331853"/>
                    <a:gd name="connsiteY11" fmla="*/ 2728060 h 2803254"/>
                    <a:gd name="connsiteX0" fmla="*/ 39277 w 2331627"/>
                    <a:gd name="connsiteY0" fmla="*/ 3910 h 2803254"/>
                    <a:gd name="connsiteX1" fmla="*/ 83727 w 2331627"/>
                    <a:gd name="connsiteY1" fmla="*/ 137260 h 2803254"/>
                    <a:gd name="connsiteX2" fmla="*/ 26577 w 2331627"/>
                    <a:gd name="connsiteY2" fmla="*/ 905610 h 2803254"/>
                    <a:gd name="connsiteX3" fmla="*/ 7527 w 2331627"/>
                    <a:gd name="connsiteY3" fmla="*/ 1051660 h 2803254"/>
                    <a:gd name="connsiteX4" fmla="*/ 150402 w 2331627"/>
                    <a:gd name="connsiteY4" fmla="*/ 1423135 h 2803254"/>
                    <a:gd name="connsiteX5" fmla="*/ 210727 w 2331627"/>
                    <a:gd name="connsiteY5" fmla="*/ 1642210 h 2803254"/>
                    <a:gd name="connsiteX6" fmla="*/ 496477 w 2331627"/>
                    <a:gd name="connsiteY6" fmla="*/ 1299310 h 2803254"/>
                    <a:gd name="connsiteX7" fmla="*/ 947327 w 2331627"/>
                    <a:gd name="connsiteY7" fmla="*/ 1394560 h 2803254"/>
                    <a:gd name="connsiteX8" fmla="*/ 1353727 w 2331627"/>
                    <a:gd name="connsiteY8" fmla="*/ 1959710 h 2803254"/>
                    <a:gd name="connsiteX9" fmla="*/ 1544227 w 2331627"/>
                    <a:gd name="connsiteY9" fmla="*/ 2601060 h 2803254"/>
                    <a:gd name="connsiteX10" fmla="*/ 1785527 w 2331627"/>
                    <a:gd name="connsiteY10" fmla="*/ 2797910 h 2803254"/>
                    <a:gd name="connsiteX11" fmla="*/ 2331627 w 2331627"/>
                    <a:gd name="connsiteY11" fmla="*/ 2728060 h 2803254"/>
                    <a:gd name="connsiteX0" fmla="*/ 38555 w 2330905"/>
                    <a:gd name="connsiteY0" fmla="*/ 3539 h 2802883"/>
                    <a:gd name="connsiteX1" fmla="*/ 83005 w 2330905"/>
                    <a:gd name="connsiteY1" fmla="*/ 136889 h 2802883"/>
                    <a:gd name="connsiteX2" fmla="*/ 29030 w 2330905"/>
                    <a:gd name="connsiteY2" fmla="*/ 886189 h 2802883"/>
                    <a:gd name="connsiteX3" fmla="*/ 6805 w 2330905"/>
                    <a:gd name="connsiteY3" fmla="*/ 1051289 h 2802883"/>
                    <a:gd name="connsiteX4" fmla="*/ 149680 w 2330905"/>
                    <a:gd name="connsiteY4" fmla="*/ 1422764 h 2802883"/>
                    <a:gd name="connsiteX5" fmla="*/ 210005 w 2330905"/>
                    <a:gd name="connsiteY5" fmla="*/ 1641839 h 2802883"/>
                    <a:gd name="connsiteX6" fmla="*/ 495755 w 2330905"/>
                    <a:gd name="connsiteY6" fmla="*/ 1298939 h 2802883"/>
                    <a:gd name="connsiteX7" fmla="*/ 946605 w 2330905"/>
                    <a:gd name="connsiteY7" fmla="*/ 1394189 h 2802883"/>
                    <a:gd name="connsiteX8" fmla="*/ 1353005 w 2330905"/>
                    <a:gd name="connsiteY8" fmla="*/ 1959339 h 2802883"/>
                    <a:gd name="connsiteX9" fmla="*/ 1543505 w 2330905"/>
                    <a:gd name="connsiteY9" fmla="*/ 2600689 h 2802883"/>
                    <a:gd name="connsiteX10" fmla="*/ 1784805 w 2330905"/>
                    <a:gd name="connsiteY10" fmla="*/ 2797539 h 2802883"/>
                    <a:gd name="connsiteX11" fmla="*/ 2330905 w 2330905"/>
                    <a:gd name="connsiteY11" fmla="*/ 2727689 h 2802883"/>
                    <a:gd name="connsiteX0" fmla="*/ 45325 w 2337675"/>
                    <a:gd name="connsiteY0" fmla="*/ 3539 h 2802883"/>
                    <a:gd name="connsiteX1" fmla="*/ 89775 w 2337675"/>
                    <a:gd name="connsiteY1" fmla="*/ 136889 h 2802883"/>
                    <a:gd name="connsiteX2" fmla="*/ 35800 w 2337675"/>
                    <a:gd name="connsiteY2" fmla="*/ 886189 h 2802883"/>
                    <a:gd name="connsiteX3" fmla="*/ 13575 w 2337675"/>
                    <a:gd name="connsiteY3" fmla="*/ 1051289 h 2802883"/>
                    <a:gd name="connsiteX4" fmla="*/ 156450 w 2337675"/>
                    <a:gd name="connsiteY4" fmla="*/ 1422764 h 2802883"/>
                    <a:gd name="connsiteX5" fmla="*/ 216775 w 2337675"/>
                    <a:gd name="connsiteY5" fmla="*/ 1641839 h 2802883"/>
                    <a:gd name="connsiteX6" fmla="*/ 502525 w 2337675"/>
                    <a:gd name="connsiteY6" fmla="*/ 1298939 h 2802883"/>
                    <a:gd name="connsiteX7" fmla="*/ 953375 w 2337675"/>
                    <a:gd name="connsiteY7" fmla="*/ 1394189 h 2802883"/>
                    <a:gd name="connsiteX8" fmla="*/ 1359775 w 2337675"/>
                    <a:gd name="connsiteY8" fmla="*/ 1959339 h 2802883"/>
                    <a:gd name="connsiteX9" fmla="*/ 1550275 w 2337675"/>
                    <a:gd name="connsiteY9" fmla="*/ 2600689 h 2802883"/>
                    <a:gd name="connsiteX10" fmla="*/ 1791575 w 2337675"/>
                    <a:gd name="connsiteY10" fmla="*/ 2797539 h 2802883"/>
                    <a:gd name="connsiteX11" fmla="*/ 2337675 w 2337675"/>
                    <a:gd name="connsiteY11" fmla="*/ 2727689 h 2802883"/>
                    <a:gd name="connsiteX0" fmla="*/ 50855 w 2343205"/>
                    <a:gd name="connsiteY0" fmla="*/ 3539 h 2802883"/>
                    <a:gd name="connsiteX1" fmla="*/ 95305 w 2343205"/>
                    <a:gd name="connsiteY1" fmla="*/ 136889 h 2802883"/>
                    <a:gd name="connsiteX2" fmla="*/ 41330 w 2343205"/>
                    <a:gd name="connsiteY2" fmla="*/ 886189 h 2802883"/>
                    <a:gd name="connsiteX3" fmla="*/ 19105 w 2343205"/>
                    <a:gd name="connsiteY3" fmla="*/ 1051289 h 2802883"/>
                    <a:gd name="connsiteX4" fmla="*/ 161980 w 2343205"/>
                    <a:gd name="connsiteY4" fmla="*/ 1422764 h 2802883"/>
                    <a:gd name="connsiteX5" fmla="*/ 222305 w 2343205"/>
                    <a:gd name="connsiteY5" fmla="*/ 1641839 h 2802883"/>
                    <a:gd name="connsiteX6" fmla="*/ 508055 w 2343205"/>
                    <a:gd name="connsiteY6" fmla="*/ 1298939 h 2802883"/>
                    <a:gd name="connsiteX7" fmla="*/ 958905 w 2343205"/>
                    <a:gd name="connsiteY7" fmla="*/ 1394189 h 2802883"/>
                    <a:gd name="connsiteX8" fmla="*/ 1365305 w 2343205"/>
                    <a:gd name="connsiteY8" fmla="*/ 1959339 h 2802883"/>
                    <a:gd name="connsiteX9" fmla="*/ 1555805 w 2343205"/>
                    <a:gd name="connsiteY9" fmla="*/ 2600689 h 2802883"/>
                    <a:gd name="connsiteX10" fmla="*/ 1797105 w 2343205"/>
                    <a:gd name="connsiteY10" fmla="*/ 2797539 h 2802883"/>
                    <a:gd name="connsiteX11" fmla="*/ 2343205 w 2343205"/>
                    <a:gd name="connsiteY11" fmla="*/ 2727689 h 2802883"/>
                    <a:gd name="connsiteX0" fmla="*/ 56199 w 2348549"/>
                    <a:gd name="connsiteY0" fmla="*/ 3539 h 2802883"/>
                    <a:gd name="connsiteX1" fmla="*/ 100649 w 2348549"/>
                    <a:gd name="connsiteY1" fmla="*/ 136889 h 2802883"/>
                    <a:gd name="connsiteX2" fmla="*/ 46674 w 2348549"/>
                    <a:gd name="connsiteY2" fmla="*/ 886189 h 2802883"/>
                    <a:gd name="connsiteX3" fmla="*/ 24449 w 2348549"/>
                    <a:gd name="connsiteY3" fmla="*/ 1051289 h 2802883"/>
                    <a:gd name="connsiteX4" fmla="*/ 167324 w 2348549"/>
                    <a:gd name="connsiteY4" fmla="*/ 1422764 h 2802883"/>
                    <a:gd name="connsiteX5" fmla="*/ 227649 w 2348549"/>
                    <a:gd name="connsiteY5" fmla="*/ 1641839 h 2802883"/>
                    <a:gd name="connsiteX6" fmla="*/ 513399 w 2348549"/>
                    <a:gd name="connsiteY6" fmla="*/ 1298939 h 2802883"/>
                    <a:gd name="connsiteX7" fmla="*/ 964249 w 2348549"/>
                    <a:gd name="connsiteY7" fmla="*/ 1394189 h 2802883"/>
                    <a:gd name="connsiteX8" fmla="*/ 1370649 w 2348549"/>
                    <a:gd name="connsiteY8" fmla="*/ 1959339 h 2802883"/>
                    <a:gd name="connsiteX9" fmla="*/ 1561149 w 2348549"/>
                    <a:gd name="connsiteY9" fmla="*/ 2600689 h 2802883"/>
                    <a:gd name="connsiteX10" fmla="*/ 1802449 w 2348549"/>
                    <a:gd name="connsiteY10" fmla="*/ 2797539 h 2802883"/>
                    <a:gd name="connsiteX11" fmla="*/ 2348549 w 2348549"/>
                    <a:gd name="connsiteY11" fmla="*/ 2727689 h 2802883"/>
                    <a:gd name="connsiteX0" fmla="*/ 42387 w 2334737"/>
                    <a:gd name="connsiteY0" fmla="*/ 3257 h 2802601"/>
                    <a:gd name="connsiteX1" fmla="*/ 86837 w 2334737"/>
                    <a:gd name="connsiteY1" fmla="*/ 136607 h 2802601"/>
                    <a:gd name="connsiteX2" fmla="*/ 36037 w 2334737"/>
                    <a:gd name="connsiteY2" fmla="*/ 870032 h 2802601"/>
                    <a:gd name="connsiteX3" fmla="*/ 10637 w 2334737"/>
                    <a:gd name="connsiteY3" fmla="*/ 1051007 h 2802601"/>
                    <a:gd name="connsiteX4" fmla="*/ 153512 w 2334737"/>
                    <a:gd name="connsiteY4" fmla="*/ 1422482 h 2802601"/>
                    <a:gd name="connsiteX5" fmla="*/ 213837 w 2334737"/>
                    <a:gd name="connsiteY5" fmla="*/ 1641557 h 2802601"/>
                    <a:gd name="connsiteX6" fmla="*/ 499587 w 2334737"/>
                    <a:gd name="connsiteY6" fmla="*/ 1298657 h 2802601"/>
                    <a:gd name="connsiteX7" fmla="*/ 950437 w 2334737"/>
                    <a:gd name="connsiteY7" fmla="*/ 1393907 h 2802601"/>
                    <a:gd name="connsiteX8" fmla="*/ 1356837 w 2334737"/>
                    <a:gd name="connsiteY8" fmla="*/ 1959057 h 2802601"/>
                    <a:gd name="connsiteX9" fmla="*/ 1547337 w 2334737"/>
                    <a:gd name="connsiteY9" fmla="*/ 2600407 h 2802601"/>
                    <a:gd name="connsiteX10" fmla="*/ 1788637 w 2334737"/>
                    <a:gd name="connsiteY10" fmla="*/ 2797257 h 2802601"/>
                    <a:gd name="connsiteX11" fmla="*/ 2334737 w 2334737"/>
                    <a:gd name="connsiteY11" fmla="*/ 2727407 h 2802601"/>
                    <a:gd name="connsiteX0" fmla="*/ 46606 w 2338956"/>
                    <a:gd name="connsiteY0" fmla="*/ 3257 h 2802601"/>
                    <a:gd name="connsiteX1" fmla="*/ 91056 w 2338956"/>
                    <a:gd name="connsiteY1" fmla="*/ 136607 h 2802601"/>
                    <a:gd name="connsiteX2" fmla="*/ 40256 w 2338956"/>
                    <a:gd name="connsiteY2" fmla="*/ 870032 h 2802601"/>
                    <a:gd name="connsiteX3" fmla="*/ 14856 w 2338956"/>
                    <a:gd name="connsiteY3" fmla="*/ 1051007 h 2802601"/>
                    <a:gd name="connsiteX4" fmla="*/ 157731 w 2338956"/>
                    <a:gd name="connsiteY4" fmla="*/ 1422482 h 2802601"/>
                    <a:gd name="connsiteX5" fmla="*/ 218056 w 2338956"/>
                    <a:gd name="connsiteY5" fmla="*/ 1641557 h 2802601"/>
                    <a:gd name="connsiteX6" fmla="*/ 503806 w 2338956"/>
                    <a:gd name="connsiteY6" fmla="*/ 1298657 h 2802601"/>
                    <a:gd name="connsiteX7" fmla="*/ 954656 w 2338956"/>
                    <a:gd name="connsiteY7" fmla="*/ 1393907 h 2802601"/>
                    <a:gd name="connsiteX8" fmla="*/ 1361056 w 2338956"/>
                    <a:gd name="connsiteY8" fmla="*/ 1959057 h 2802601"/>
                    <a:gd name="connsiteX9" fmla="*/ 1551556 w 2338956"/>
                    <a:gd name="connsiteY9" fmla="*/ 2600407 h 2802601"/>
                    <a:gd name="connsiteX10" fmla="*/ 1792856 w 2338956"/>
                    <a:gd name="connsiteY10" fmla="*/ 2797257 h 2802601"/>
                    <a:gd name="connsiteX11" fmla="*/ 2338956 w 2338956"/>
                    <a:gd name="connsiteY11" fmla="*/ 2727407 h 2802601"/>
                    <a:gd name="connsiteX0" fmla="*/ 49422 w 2341772"/>
                    <a:gd name="connsiteY0" fmla="*/ 3257 h 2802601"/>
                    <a:gd name="connsiteX1" fmla="*/ 93872 w 2341772"/>
                    <a:gd name="connsiteY1" fmla="*/ 136607 h 2802601"/>
                    <a:gd name="connsiteX2" fmla="*/ 43072 w 2341772"/>
                    <a:gd name="connsiteY2" fmla="*/ 870032 h 2802601"/>
                    <a:gd name="connsiteX3" fmla="*/ 17672 w 2341772"/>
                    <a:gd name="connsiteY3" fmla="*/ 1051007 h 2802601"/>
                    <a:gd name="connsiteX4" fmla="*/ 160547 w 2341772"/>
                    <a:gd name="connsiteY4" fmla="*/ 1422482 h 2802601"/>
                    <a:gd name="connsiteX5" fmla="*/ 220872 w 2341772"/>
                    <a:gd name="connsiteY5" fmla="*/ 1641557 h 2802601"/>
                    <a:gd name="connsiteX6" fmla="*/ 506622 w 2341772"/>
                    <a:gd name="connsiteY6" fmla="*/ 1298657 h 2802601"/>
                    <a:gd name="connsiteX7" fmla="*/ 957472 w 2341772"/>
                    <a:gd name="connsiteY7" fmla="*/ 1393907 h 2802601"/>
                    <a:gd name="connsiteX8" fmla="*/ 1363872 w 2341772"/>
                    <a:gd name="connsiteY8" fmla="*/ 1959057 h 2802601"/>
                    <a:gd name="connsiteX9" fmla="*/ 1554372 w 2341772"/>
                    <a:gd name="connsiteY9" fmla="*/ 2600407 h 2802601"/>
                    <a:gd name="connsiteX10" fmla="*/ 1795672 w 2341772"/>
                    <a:gd name="connsiteY10" fmla="*/ 2797257 h 2802601"/>
                    <a:gd name="connsiteX11" fmla="*/ 2341772 w 2341772"/>
                    <a:gd name="connsiteY11" fmla="*/ 2727407 h 2802601"/>
                    <a:gd name="connsiteX0" fmla="*/ 49422 w 2341772"/>
                    <a:gd name="connsiteY0" fmla="*/ 3257 h 2802601"/>
                    <a:gd name="connsiteX1" fmla="*/ 93872 w 2341772"/>
                    <a:gd name="connsiteY1" fmla="*/ 136607 h 2802601"/>
                    <a:gd name="connsiteX2" fmla="*/ 43072 w 2341772"/>
                    <a:gd name="connsiteY2" fmla="*/ 870032 h 2802601"/>
                    <a:gd name="connsiteX3" fmla="*/ 17672 w 2341772"/>
                    <a:gd name="connsiteY3" fmla="*/ 1051007 h 2802601"/>
                    <a:gd name="connsiteX4" fmla="*/ 160547 w 2341772"/>
                    <a:gd name="connsiteY4" fmla="*/ 1422482 h 2802601"/>
                    <a:gd name="connsiteX5" fmla="*/ 220872 w 2341772"/>
                    <a:gd name="connsiteY5" fmla="*/ 1641557 h 2802601"/>
                    <a:gd name="connsiteX6" fmla="*/ 506622 w 2341772"/>
                    <a:gd name="connsiteY6" fmla="*/ 1298657 h 2802601"/>
                    <a:gd name="connsiteX7" fmla="*/ 957472 w 2341772"/>
                    <a:gd name="connsiteY7" fmla="*/ 1393907 h 2802601"/>
                    <a:gd name="connsiteX8" fmla="*/ 1363872 w 2341772"/>
                    <a:gd name="connsiteY8" fmla="*/ 1959057 h 2802601"/>
                    <a:gd name="connsiteX9" fmla="*/ 1554372 w 2341772"/>
                    <a:gd name="connsiteY9" fmla="*/ 2600407 h 2802601"/>
                    <a:gd name="connsiteX10" fmla="*/ 1795672 w 2341772"/>
                    <a:gd name="connsiteY10" fmla="*/ 2797257 h 2802601"/>
                    <a:gd name="connsiteX11" fmla="*/ 2341772 w 2341772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498650 w 2333800"/>
                    <a:gd name="connsiteY6" fmla="*/ 1298657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498650 w 2333800"/>
                    <a:gd name="connsiteY6" fmla="*/ 1298657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498650 w 2333800"/>
                    <a:gd name="connsiteY6" fmla="*/ 1298657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524050 w 2333800"/>
                    <a:gd name="connsiteY6" fmla="*/ 1282782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524050 w 2333800"/>
                    <a:gd name="connsiteY6" fmla="*/ 1282782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41450 w 2333800"/>
                    <a:gd name="connsiteY0" fmla="*/ 3257 h 2802601"/>
                    <a:gd name="connsiteX1" fmla="*/ 85900 w 2333800"/>
                    <a:gd name="connsiteY1" fmla="*/ 136607 h 2802601"/>
                    <a:gd name="connsiteX2" fmla="*/ 35100 w 2333800"/>
                    <a:gd name="connsiteY2" fmla="*/ 870032 h 2802601"/>
                    <a:gd name="connsiteX3" fmla="*/ 9700 w 2333800"/>
                    <a:gd name="connsiteY3" fmla="*/ 1051007 h 2802601"/>
                    <a:gd name="connsiteX4" fmla="*/ 139875 w 2333800"/>
                    <a:gd name="connsiteY4" fmla="*/ 1355807 h 2802601"/>
                    <a:gd name="connsiteX5" fmla="*/ 212900 w 2333800"/>
                    <a:gd name="connsiteY5" fmla="*/ 1641557 h 2802601"/>
                    <a:gd name="connsiteX6" fmla="*/ 524050 w 2333800"/>
                    <a:gd name="connsiteY6" fmla="*/ 1282782 h 2802601"/>
                    <a:gd name="connsiteX7" fmla="*/ 949500 w 2333800"/>
                    <a:gd name="connsiteY7" fmla="*/ 1393907 h 2802601"/>
                    <a:gd name="connsiteX8" fmla="*/ 1355900 w 2333800"/>
                    <a:gd name="connsiteY8" fmla="*/ 1959057 h 2802601"/>
                    <a:gd name="connsiteX9" fmla="*/ 1546400 w 2333800"/>
                    <a:gd name="connsiteY9" fmla="*/ 2600407 h 2802601"/>
                    <a:gd name="connsiteX10" fmla="*/ 1787700 w 2333800"/>
                    <a:gd name="connsiteY10" fmla="*/ 2797257 h 2802601"/>
                    <a:gd name="connsiteX11" fmla="*/ 2333800 w 2333800"/>
                    <a:gd name="connsiteY11" fmla="*/ 2727407 h 2802601"/>
                    <a:gd name="connsiteX0" fmla="*/ 20937 w 2313287"/>
                    <a:gd name="connsiteY0" fmla="*/ 3257 h 2802601"/>
                    <a:gd name="connsiteX1" fmla="*/ 65387 w 2313287"/>
                    <a:gd name="connsiteY1" fmla="*/ 136607 h 2802601"/>
                    <a:gd name="connsiteX2" fmla="*/ 14587 w 2313287"/>
                    <a:gd name="connsiteY2" fmla="*/ 870032 h 2802601"/>
                    <a:gd name="connsiteX3" fmla="*/ 8237 w 2313287"/>
                    <a:gd name="connsiteY3" fmla="*/ 1031957 h 2802601"/>
                    <a:gd name="connsiteX4" fmla="*/ 119362 w 2313287"/>
                    <a:gd name="connsiteY4" fmla="*/ 1355807 h 2802601"/>
                    <a:gd name="connsiteX5" fmla="*/ 192387 w 2313287"/>
                    <a:gd name="connsiteY5" fmla="*/ 1641557 h 2802601"/>
                    <a:gd name="connsiteX6" fmla="*/ 503537 w 2313287"/>
                    <a:gd name="connsiteY6" fmla="*/ 1282782 h 2802601"/>
                    <a:gd name="connsiteX7" fmla="*/ 928987 w 2313287"/>
                    <a:gd name="connsiteY7" fmla="*/ 1393907 h 2802601"/>
                    <a:gd name="connsiteX8" fmla="*/ 1335387 w 2313287"/>
                    <a:gd name="connsiteY8" fmla="*/ 1959057 h 2802601"/>
                    <a:gd name="connsiteX9" fmla="*/ 1525887 w 2313287"/>
                    <a:gd name="connsiteY9" fmla="*/ 2600407 h 2802601"/>
                    <a:gd name="connsiteX10" fmla="*/ 1767187 w 2313287"/>
                    <a:gd name="connsiteY10" fmla="*/ 2797257 h 2802601"/>
                    <a:gd name="connsiteX11" fmla="*/ 2313287 w 2313287"/>
                    <a:gd name="connsiteY11" fmla="*/ 2727407 h 2802601"/>
                    <a:gd name="connsiteX0" fmla="*/ 26578 w 2318928"/>
                    <a:gd name="connsiteY0" fmla="*/ 3257 h 2802601"/>
                    <a:gd name="connsiteX1" fmla="*/ 71028 w 2318928"/>
                    <a:gd name="connsiteY1" fmla="*/ 136607 h 2802601"/>
                    <a:gd name="connsiteX2" fmla="*/ 20228 w 2318928"/>
                    <a:gd name="connsiteY2" fmla="*/ 870032 h 2802601"/>
                    <a:gd name="connsiteX3" fmla="*/ 13878 w 2318928"/>
                    <a:gd name="connsiteY3" fmla="*/ 1031957 h 2802601"/>
                    <a:gd name="connsiteX4" fmla="*/ 125003 w 2318928"/>
                    <a:gd name="connsiteY4" fmla="*/ 1355807 h 2802601"/>
                    <a:gd name="connsiteX5" fmla="*/ 198028 w 2318928"/>
                    <a:gd name="connsiteY5" fmla="*/ 1641557 h 2802601"/>
                    <a:gd name="connsiteX6" fmla="*/ 509178 w 2318928"/>
                    <a:gd name="connsiteY6" fmla="*/ 1282782 h 2802601"/>
                    <a:gd name="connsiteX7" fmla="*/ 934628 w 2318928"/>
                    <a:gd name="connsiteY7" fmla="*/ 1393907 h 2802601"/>
                    <a:gd name="connsiteX8" fmla="*/ 1341028 w 2318928"/>
                    <a:gd name="connsiteY8" fmla="*/ 1959057 h 2802601"/>
                    <a:gd name="connsiteX9" fmla="*/ 1531528 w 2318928"/>
                    <a:gd name="connsiteY9" fmla="*/ 2600407 h 2802601"/>
                    <a:gd name="connsiteX10" fmla="*/ 1772828 w 2318928"/>
                    <a:gd name="connsiteY10" fmla="*/ 2797257 h 2802601"/>
                    <a:gd name="connsiteX11" fmla="*/ 2318928 w 2318928"/>
                    <a:gd name="connsiteY11" fmla="*/ 2727407 h 2802601"/>
                    <a:gd name="connsiteX0" fmla="*/ 33633 w 2325983"/>
                    <a:gd name="connsiteY0" fmla="*/ 3257 h 2802601"/>
                    <a:gd name="connsiteX1" fmla="*/ 78083 w 2325983"/>
                    <a:gd name="connsiteY1" fmla="*/ 136607 h 2802601"/>
                    <a:gd name="connsiteX2" fmla="*/ 27283 w 2325983"/>
                    <a:gd name="connsiteY2" fmla="*/ 870032 h 2802601"/>
                    <a:gd name="connsiteX3" fmla="*/ 20933 w 2325983"/>
                    <a:gd name="connsiteY3" fmla="*/ 1031957 h 2802601"/>
                    <a:gd name="connsiteX4" fmla="*/ 132058 w 2325983"/>
                    <a:gd name="connsiteY4" fmla="*/ 1355807 h 2802601"/>
                    <a:gd name="connsiteX5" fmla="*/ 205083 w 2325983"/>
                    <a:gd name="connsiteY5" fmla="*/ 1641557 h 2802601"/>
                    <a:gd name="connsiteX6" fmla="*/ 516233 w 2325983"/>
                    <a:gd name="connsiteY6" fmla="*/ 1282782 h 2802601"/>
                    <a:gd name="connsiteX7" fmla="*/ 941683 w 2325983"/>
                    <a:gd name="connsiteY7" fmla="*/ 1393907 h 2802601"/>
                    <a:gd name="connsiteX8" fmla="*/ 1348083 w 2325983"/>
                    <a:gd name="connsiteY8" fmla="*/ 1959057 h 2802601"/>
                    <a:gd name="connsiteX9" fmla="*/ 1538583 w 2325983"/>
                    <a:gd name="connsiteY9" fmla="*/ 2600407 h 2802601"/>
                    <a:gd name="connsiteX10" fmla="*/ 1779883 w 2325983"/>
                    <a:gd name="connsiteY10" fmla="*/ 2797257 h 2802601"/>
                    <a:gd name="connsiteX11" fmla="*/ 2325983 w 2325983"/>
                    <a:gd name="connsiteY11" fmla="*/ 2727407 h 2802601"/>
                    <a:gd name="connsiteX0" fmla="*/ 19762 w 2312112"/>
                    <a:gd name="connsiteY0" fmla="*/ 3257 h 2802601"/>
                    <a:gd name="connsiteX1" fmla="*/ 64212 w 2312112"/>
                    <a:gd name="connsiteY1" fmla="*/ 136607 h 2802601"/>
                    <a:gd name="connsiteX2" fmla="*/ 13412 w 2312112"/>
                    <a:gd name="connsiteY2" fmla="*/ 870032 h 2802601"/>
                    <a:gd name="connsiteX3" fmla="*/ 7062 w 2312112"/>
                    <a:gd name="connsiteY3" fmla="*/ 1031957 h 2802601"/>
                    <a:gd name="connsiteX4" fmla="*/ 102312 w 2312112"/>
                    <a:gd name="connsiteY4" fmla="*/ 1355807 h 2802601"/>
                    <a:gd name="connsiteX5" fmla="*/ 191212 w 2312112"/>
                    <a:gd name="connsiteY5" fmla="*/ 1641557 h 2802601"/>
                    <a:gd name="connsiteX6" fmla="*/ 502362 w 2312112"/>
                    <a:gd name="connsiteY6" fmla="*/ 1282782 h 2802601"/>
                    <a:gd name="connsiteX7" fmla="*/ 927812 w 2312112"/>
                    <a:gd name="connsiteY7" fmla="*/ 1393907 h 2802601"/>
                    <a:gd name="connsiteX8" fmla="*/ 1334212 w 2312112"/>
                    <a:gd name="connsiteY8" fmla="*/ 1959057 h 2802601"/>
                    <a:gd name="connsiteX9" fmla="*/ 1524712 w 2312112"/>
                    <a:gd name="connsiteY9" fmla="*/ 2600407 h 2802601"/>
                    <a:gd name="connsiteX10" fmla="*/ 1766012 w 2312112"/>
                    <a:gd name="connsiteY10" fmla="*/ 2797257 h 2802601"/>
                    <a:gd name="connsiteX11" fmla="*/ 2312112 w 2312112"/>
                    <a:gd name="connsiteY11" fmla="*/ 2727407 h 2802601"/>
                    <a:gd name="connsiteX0" fmla="*/ 19762 w 2312112"/>
                    <a:gd name="connsiteY0" fmla="*/ 3257 h 2802601"/>
                    <a:gd name="connsiteX1" fmla="*/ 64212 w 2312112"/>
                    <a:gd name="connsiteY1" fmla="*/ 136607 h 2802601"/>
                    <a:gd name="connsiteX2" fmla="*/ 13412 w 2312112"/>
                    <a:gd name="connsiteY2" fmla="*/ 870032 h 2802601"/>
                    <a:gd name="connsiteX3" fmla="*/ 7062 w 2312112"/>
                    <a:gd name="connsiteY3" fmla="*/ 1031957 h 2802601"/>
                    <a:gd name="connsiteX4" fmla="*/ 102312 w 2312112"/>
                    <a:gd name="connsiteY4" fmla="*/ 1355807 h 2802601"/>
                    <a:gd name="connsiteX5" fmla="*/ 191212 w 2312112"/>
                    <a:gd name="connsiteY5" fmla="*/ 1641557 h 2802601"/>
                    <a:gd name="connsiteX6" fmla="*/ 502362 w 2312112"/>
                    <a:gd name="connsiteY6" fmla="*/ 1282782 h 2802601"/>
                    <a:gd name="connsiteX7" fmla="*/ 927812 w 2312112"/>
                    <a:gd name="connsiteY7" fmla="*/ 1393907 h 2802601"/>
                    <a:gd name="connsiteX8" fmla="*/ 1334212 w 2312112"/>
                    <a:gd name="connsiteY8" fmla="*/ 1959057 h 2802601"/>
                    <a:gd name="connsiteX9" fmla="*/ 1524712 w 2312112"/>
                    <a:gd name="connsiteY9" fmla="*/ 2600407 h 2802601"/>
                    <a:gd name="connsiteX10" fmla="*/ 1766012 w 2312112"/>
                    <a:gd name="connsiteY10" fmla="*/ 2797257 h 2802601"/>
                    <a:gd name="connsiteX11" fmla="*/ 2312112 w 2312112"/>
                    <a:gd name="connsiteY11" fmla="*/ 2727407 h 2802601"/>
                    <a:gd name="connsiteX0" fmla="*/ 45162 w 2312112"/>
                    <a:gd name="connsiteY0" fmla="*/ 2303 h 2814347"/>
                    <a:gd name="connsiteX1" fmla="*/ 64212 w 2312112"/>
                    <a:gd name="connsiteY1" fmla="*/ 148353 h 2814347"/>
                    <a:gd name="connsiteX2" fmla="*/ 13412 w 2312112"/>
                    <a:gd name="connsiteY2" fmla="*/ 881778 h 2814347"/>
                    <a:gd name="connsiteX3" fmla="*/ 7062 w 2312112"/>
                    <a:gd name="connsiteY3" fmla="*/ 1043703 h 2814347"/>
                    <a:gd name="connsiteX4" fmla="*/ 102312 w 2312112"/>
                    <a:gd name="connsiteY4" fmla="*/ 1367553 h 2814347"/>
                    <a:gd name="connsiteX5" fmla="*/ 191212 w 2312112"/>
                    <a:gd name="connsiteY5" fmla="*/ 1653303 h 2814347"/>
                    <a:gd name="connsiteX6" fmla="*/ 502362 w 2312112"/>
                    <a:gd name="connsiteY6" fmla="*/ 1294528 h 2814347"/>
                    <a:gd name="connsiteX7" fmla="*/ 927812 w 2312112"/>
                    <a:gd name="connsiteY7" fmla="*/ 1405653 h 2814347"/>
                    <a:gd name="connsiteX8" fmla="*/ 1334212 w 2312112"/>
                    <a:gd name="connsiteY8" fmla="*/ 1970803 h 2814347"/>
                    <a:gd name="connsiteX9" fmla="*/ 1524712 w 2312112"/>
                    <a:gd name="connsiteY9" fmla="*/ 2612153 h 2814347"/>
                    <a:gd name="connsiteX10" fmla="*/ 1766012 w 2312112"/>
                    <a:gd name="connsiteY10" fmla="*/ 2809003 h 2814347"/>
                    <a:gd name="connsiteX11" fmla="*/ 2312112 w 2312112"/>
                    <a:gd name="connsiteY11" fmla="*/ 2739153 h 2814347"/>
                    <a:gd name="connsiteX0" fmla="*/ 45162 w 2312112"/>
                    <a:gd name="connsiteY0" fmla="*/ 2303 h 2814347"/>
                    <a:gd name="connsiteX1" fmla="*/ 64212 w 2312112"/>
                    <a:gd name="connsiteY1" fmla="*/ 148353 h 2814347"/>
                    <a:gd name="connsiteX2" fmla="*/ 13412 w 2312112"/>
                    <a:gd name="connsiteY2" fmla="*/ 881778 h 2814347"/>
                    <a:gd name="connsiteX3" fmla="*/ 7062 w 2312112"/>
                    <a:gd name="connsiteY3" fmla="*/ 1043703 h 2814347"/>
                    <a:gd name="connsiteX4" fmla="*/ 102312 w 2312112"/>
                    <a:gd name="connsiteY4" fmla="*/ 1367553 h 2814347"/>
                    <a:gd name="connsiteX5" fmla="*/ 191212 w 2312112"/>
                    <a:gd name="connsiteY5" fmla="*/ 1653303 h 2814347"/>
                    <a:gd name="connsiteX6" fmla="*/ 502362 w 2312112"/>
                    <a:gd name="connsiteY6" fmla="*/ 1294528 h 2814347"/>
                    <a:gd name="connsiteX7" fmla="*/ 927812 w 2312112"/>
                    <a:gd name="connsiteY7" fmla="*/ 1405653 h 2814347"/>
                    <a:gd name="connsiteX8" fmla="*/ 1334212 w 2312112"/>
                    <a:gd name="connsiteY8" fmla="*/ 1970803 h 2814347"/>
                    <a:gd name="connsiteX9" fmla="*/ 1524712 w 2312112"/>
                    <a:gd name="connsiteY9" fmla="*/ 2612153 h 2814347"/>
                    <a:gd name="connsiteX10" fmla="*/ 1766012 w 2312112"/>
                    <a:gd name="connsiteY10" fmla="*/ 2809003 h 2814347"/>
                    <a:gd name="connsiteX11" fmla="*/ 2312112 w 2312112"/>
                    <a:gd name="connsiteY11" fmla="*/ 2739153 h 2814347"/>
                    <a:gd name="connsiteX0" fmla="*/ 45543 w 2312493"/>
                    <a:gd name="connsiteY0" fmla="*/ 2303 h 2814347"/>
                    <a:gd name="connsiteX1" fmla="*/ 74118 w 2312493"/>
                    <a:gd name="connsiteY1" fmla="*/ 148353 h 2814347"/>
                    <a:gd name="connsiteX2" fmla="*/ 13793 w 2312493"/>
                    <a:gd name="connsiteY2" fmla="*/ 881778 h 2814347"/>
                    <a:gd name="connsiteX3" fmla="*/ 7443 w 2312493"/>
                    <a:gd name="connsiteY3" fmla="*/ 1043703 h 2814347"/>
                    <a:gd name="connsiteX4" fmla="*/ 102693 w 2312493"/>
                    <a:gd name="connsiteY4" fmla="*/ 1367553 h 2814347"/>
                    <a:gd name="connsiteX5" fmla="*/ 191593 w 2312493"/>
                    <a:gd name="connsiteY5" fmla="*/ 1653303 h 2814347"/>
                    <a:gd name="connsiteX6" fmla="*/ 502743 w 2312493"/>
                    <a:gd name="connsiteY6" fmla="*/ 1294528 h 2814347"/>
                    <a:gd name="connsiteX7" fmla="*/ 928193 w 2312493"/>
                    <a:gd name="connsiteY7" fmla="*/ 1405653 h 2814347"/>
                    <a:gd name="connsiteX8" fmla="*/ 1334593 w 2312493"/>
                    <a:gd name="connsiteY8" fmla="*/ 1970803 h 2814347"/>
                    <a:gd name="connsiteX9" fmla="*/ 1525093 w 2312493"/>
                    <a:gd name="connsiteY9" fmla="*/ 2612153 h 2814347"/>
                    <a:gd name="connsiteX10" fmla="*/ 1766393 w 2312493"/>
                    <a:gd name="connsiteY10" fmla="*/ 2809003 h 2814347"/>
                    <a:gd name="connsiteX11" fmla="*/ 2312493 w 2312493"/>
                    <a:gd name="connsiteY11" fmla="*/ 2739153 h 2814347"/>
                    <a:gd name="connsiteX0" fmla="*/ 45543 w 2312493"/>
                    <a:gd name="connsiteY0" fmla="*/ 1421 h 2813465"/>
                    <a:gd name="connsiteX1" fmla="*/ 74118 w 2312493"/>
                    <a:gd name="connsiteY1" fmla="*/ 147471 h 2813465"/>
                    <a:gd name="connsiteX2" fmla="*/ 13793 w 2312493"/>
                    <a:gd name="connsiteY2" fmla="*/ 880896 h 2813465"/>
                    <a:gd name="connsiteX3" fmla="*/ 7443 w 2312493"/>
                    <a:gd name="connsiteY3" fmla="*/ 1042821 h 2813465"/>
                    <a:gd name="connsiteX4" fmla="*/ 102693 w 2312493"/>
                    <a:gd name="connsiteY4" fmla="*/ 1366671 h 2813465"/>
                    <a:gd name="connsiteX5" fmla="*/ 191593 w 2312493"/>
                    <a:gd name="connsiteY5" fmla="*/ 1652421 h 2813465"/>
                    <a:gd name="connsiteX6" fmla="*/ 502743 w 2312493"/>
                    <a:gd name="connsiteY6" fmla="*/ 1293646 h 2813465"/>
                    <a:gd name="connsiteX7" fmla="*/ 928193 w 2312493"/>
                    <a:gd name="connsiteY7" fmla="*/ 1404771 h 2813465"/>
                    <a:gd name="connsiteX8" fmla="*/ 1334593 w 2312493"/>
                    <a:gd name="connsiteY8" fmla="*/ 1969921 h 2813465"/>
                    <a:gd name="connsiteX9" fmla="*/ 1525093 w 2312493"/>
                    <a:gd name="connsiteY9" fmla="*/ 2611271 h 2813465"/>
                    <a:gd name="connsiteX10" fmla="*/ 1766393 w 2312493"/>
                    <a:gd name="connsiteY10" fmla="*/ 2808121 h 2813465"/>
                    <a:gd name="connsiteX11" fmla="*/ 2312493 w 2312493"/>
                    <a:gd name="connsiteY11" fmla="*/ 2738271 h 2813465"/>
                    <a:gd name="connsiteX0" fmla="*/ 45543 w 2312493"/>
                    <a:gd name="connsiteY0" fmla="*/ 1421 h 2813465"/>
                    <a:gd name="connsiteX1" fmla="*/ 74118 w 2312493"/>
                    <a:gd name="connsiteY1" fmla="*/ 147471 h 2813465"/>
                    <a:gd name="connsiteX2" fmla="*/ 13793 w 2312493"/>
                    <a:gd name="connsiteY2" fmla="*/ 880896 h 2813465"/>
                    <a:gd name="connsiteX3" fmla="*/ 7443 w 2312493"/>
                    <a:gd name="connsiteY3" fmla="*/ 1042821 h 2813465"/>
                    <a:gd name="connsiteX4" fmla="*/ 102693 w 2312493"/>
                    <a:gd name="connsiteY4" fmla="*/ 1366671 h 2813465"/>
                    <a:gd name="connsiteX5" fmla="*/ 191593 w 2312493"/>
                    <a:gd name="connsiteY5" fmla="*/ 1652421 h 2813465"/>
                    <a:gd name="connsiteX6" fmla="*/ 502743 w 2312493"/>
                    <a:gd name="connsiteY6" fmla="*/ 1293646 h 2813465"/>
                    <a:gd name="connsiteX7" fmla="*/ 928193 w 2312493"/>
                    <a:gd name="connsiteY7" fmla="*/ 1404771 h 2813465"/>
                    <a:gd name="connsiteX8" fmla="*/ 1334593 w 2312493"/>
                    <a:gd name="connsiteY8" fmla="*/ 1969921 h 2813465"/>
                    <a:gd name="connsiteX9" fmla="*/ 1525093 w 2312493"/>
                    <a:gd name="connsiteY9" fmla="*/ 2611271 h 2813465"/>
                    <a:gd name="connsiteX10" fmla="*/ 1766393 w 2312493"/>
                    <a:gd name="connsiteY10" fmla="*/ 2808121 h 2813465"/>
                    <a:gd name="connsiteX11" fmla="*/ 2312493 w 2312493"/>
                    <a:gd name="connsiteY11" fmla="*/ 2738271 h 2813465"/>
                    <a:gd name="connsiteX0" fmla="*/ 47321 w 2314271"/>
                    <a:gd name="connsiteY0" fmla="*/ 1421 h 2813465"/>
                    <a:gd name="connsiteX1" fmla="*/ 75896 w 2314271"/>
                    <a:gd name="connsiteY1" fmla="*/ 147471 h 2813465"/>
                    <a:gd name="connsiteX2" fmla="*/ 15571 w 2314271"/>
                    <a:gd name="connsiteY2" fmla="*/ 880896 h 2813465"/>
                    <a:gd name="connsiteX3" fmla="*/ 9221 w 2314271"/>
                    <a:gd name="connsiteY3" fmla="*/ 1042821 h 2813465"/>
                    <a:gd name="connsiteX4" fmla="*/ 104471 w 2314271"/>
                    <a:gd name="connsiteY4" fmla="*/ 1366671 h 2813465"/>
                    <a:gd name="connsiteX5" fmla="*/ 193371 w 2314271"/>
                    <a:gd name="connsiteY5" fmla="*/ 1652421 h 2813465"/>
                    <a:gd name="connsiteX6" fmla="*/ 504521 w 2314271"/>
                    <a:gd name="connsiteY6" fmla="*/ 1293646 h 2813465"/>
                    <a:gd name="connsiteX7" fmla="*/ 929971 w 2314271"/>
                    <a:gd name="connsiteY7" fmla="*/ 1404771 h 2813465"/>
                    <a:gd name="connsiteX8" fmla="*/ 1336371 w 2314271"/>
                    <a:gd name="connsiteY8" fmla="*/ 1969921 h 2813465"/>
                    <a:gd name="connsiteX9" fmla="*/ 1526871 w 2314271"/>
                    <a:gd name="connsiteY9" fmla="*/ 2611271 h 2813465"/>
                    <a:gd name="connsiteX10" fmla="*/ 1768171 w 2314271"/>
                    <a:gd name="connsiteY10" fmla="*/ 2808121 h 2813465"/>
                    <a:gd name="connsiteX11" fmla="*/ 2314271 w 2314271"/>
                    <a:gd name="connsiteY11" fmla="*/ 2738271 h 2813465"/>
                    <a:gd name="connsiteX0" fmla="*/ 47321 w 2314271"/>
                    <a:gd name="connsiteY0" fmla="*/ 0 h 2812044"/>
                    <a:gd name="connsiteX1" fmla="*/ 75896 w 2314271"/>
                    <a:gd name="connsiteY1" fmla="*/ 146050 h 2812044"/>
                    <a:gd name="connsiteX2" fmla="*/ 15571 w 2314271"/>
                    <a:gd name="connsiteY2" fmla="*/ 879475 h 2812044"/>
                    <a:gd name="connsiteX3" fmla="*/ 9221 w 2314271"/>
                    <a:gd name="connsiteY3" fmla="*/ 1041400 h 2812044"/>
                    <a:gd name="connsiteX4" fmla="*/ 104471 w 2314271"/>
                    <a:gd name="connsiteY4" fmla="*/ 1365250 h 2812044"/>
                    <a:gd name="connsiteX5" fmla="*/ 193371 w 2314271"/>
                    <a:gd name="connsiteY5" fmla="*/ 1651000 h 2812044"/>
                    <a:gd name="connsiteX6" fmla="*/ 504521 w 2314271"/>
                    <a:gd name="connsiteY6" fmla="*/ 1292225 h 2812044"/>
                    <a:gd name="connsiteX7" fmla="*/ 929971 w 2314271"/>
                    <a:gd name="connsiteY7" fmla="*/ 1403350 h 2812044"/>
                    <a:gd name="connsiteX8" fmla="*/ 1336371 w 2314271"/>
                    <a:gd name="connsiteY8" fmla="*/ 1968500 h 2812044"/>
                    <a:gd name="connsiteX9" fmla="*/ 1526871 w 2314271"/>
                    <a:gd name="connsiteY9" fmla="*/ 2609850 h 2812044"/>
                    <a:gd name="connsiteX10" fmla="*/ 1768171 w 2314271"/>
                    <a:gd name="connsiteY10" fmla="*/ 2806700 h 2812044"/>
                    <a:gd name="connsiteX11" fmla="*/ 2314271 w 2314271"/>
                    <a:gd name="connsiteY11" fmla="*/ 2736850 h 2812044"/>
                    <a:gd name="connsiteX0" fmla="*/ 47321 w 2314271"/>
                    <a:gd name="connsiteY0" fmla="*/ 0 h 2812044"/>
                    <a:gd name="connsiteX1" fmla="*/ 75896 w 2314271"/>
                    <a:gd name="connsiteY1" fmla="*/ 146050 h 2812044"/>
                    <a:gd name="connsiteX2" fmla="*/ 15571 w 2314271"/>
                    <a:gd name="connsiteY2" fmla="*/ 879475 h 2812044"/>
                    <a:gd name="connsiteX3" fmla="*/ 9221 w 2314271"/>
                    <a:gd name="connsiteY3" fmla="*/ 1041400 h 2812044"/>
                    <a:gd name="connsiteX4" fmla="*/ 104471 w 2314271"/>
                    <a:gd name="connsiteY4" fmla="*/ 1365250 h 2812044"/>
                    <a:gd name="connsiteX5" fmla="*/ 193371 w 2314271"/>
                    <a:gd name="connsiteY5" fmla="*/ 1651000 h 2812044"/>
                    <a:gd name="connsiteX6" fmla="*/ 504521 w 2314271"/>
                    <a:gd name="connsiteY6" fmla="*/ 1292225 h 2812044"/>
                    <a:gd name="connsiteX7" fmla="*/ 929971 w 2314271"/>
                    <a:gd name="connsiteY7" fmla="*/ 1403350 h 2812044"/>
                    <a:gd name="connsiteX8" fmla="*/ 1336371 w 2314271"/>
                    <a:gd name="connsiteY8" fmla="*/ 1968500 h 2812044"/>
                    <a:gd name="connsiteX9" fmla="*/ 1526871 w 2314271"/>
                    <a:gd name="connsiteY9" fmla="*/ 2609850 h 2812044"/>
                    <a:gd name="connsiteX10" fmla="*/ 1768171 w 2314271"/>
                    <a:gd name="connsiteY10" fmla="*/ 2806700 h 2812044"/>
                    <a:gd name="connsiteX11" fmla="*/ 2314271 w 2314271"/>
                    <a:gd name="connsiteY11" fmla="*/ 2736850 h 2812044"/>
                    <a:gd name="connsiteX0" fmla="*/ 47321 w 2314271"/>
                    <a:gd name="connsiteY0" fmla="*/ 0 h 2812044"/>
                    <a:gd name="connsiteX1" fmla="*/ 75896 w 2314271"/>
                    <a:gd name="connsiteY1" fmla="*/ 146050 h 2812044"/>
                    <a:gd name="connsiteX2" fmla="*/ 15571 w 2314271"/>
                    <a:gd name="connsiteY2" fmla="*/ 879475 h 2812044"/>
                    <a:gd name="connsiteX3" fmla="*/ 9221 w 2314271"/>
                    <a:gd name="connsiteY3" fmla="*/ 1041400 h 2812044"/>
                    <a:gd name="connsiteX4" fmla="*/ 104471 w 2314271"/>
                    <a:gd name="connsiteY4" fmla="*/ 1365250 h 2812044"/>
                    <a:gd name="connsiteX5" fmla="*/ 193371 w 2314271"/>
                    <a:gd name="connsiteY5" fmla="*/ 1651000 h 2812044"/>
                    <a:gd name="connsiteX6" fmla="*/ 504521 w 2314271"/>
                    <a:gd name="connsiteY6" fmla="*/ 1292225 h 2812044"/>
                    <a:gd name="connsiteX7" fmla="*/ 929971 w 2314271"/>
                    <a:gd name="connsiteY7" fmla="*/ 1403350 h 2812044"/>
                    <a:gd name="connsiteX8" fmla="*/ 1336371 w 2314271"/>
                    <a:gd name="connsiteY8" fmla="*/ 1968500 h 2812044"/>
                    <a:gd name="connsiteX9" fmla="*/ 1526871 w 2314271"/>
                    <a:gd name="connsiteY9" fmla="*/ 2609850 h 2812044"/>
                    <a:gd name="connsiteX10" fmla="*/ 1768171 w 2314271"/>
                    <a:gd name="connsiteY10" fmla="*/ 2806700 h 2812044"/>
                    <a:gd name="connsiteX11" fmla="*/ 2314271 w 2314271"/>
                    <a:gd name="connsiteY11" fmla="*/ 2736850 h 281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14271" h="2812044">
                      <a:moveTo>
                        <a:pt x="47321" y="0"/>
                      </a:moveTo>
                      <a:cubicBezTo>
                        <a:pt x="99179" y="1058"/>
                        <a:pt x="78013" y="72496"/>
                        <a:pt x="75896" y="146050"/>
                      </a:cubicBezTo>
                      <a:cubicBezTo>
                        <a:pt x="73779" y="219604"/>
                        <a:pt x="33033" y="723900"/>
                        <a:pt x="15571" y="879475"/>
                      </a:cubicBezTo>
                      <a:cubicBezTo>
                        <a:pt x="-1891" y="1035050"/>
                        <a:pt x="-5596" y="960438"/>
                        <a:pt x="9221" y="1041400"/>
                      </a:cubicBezTo>
                      <a:cubicBezTo>
                        <a:pt x="24038" y="1122363"/>
                        <a:pt x="83304" y="1254125"/>
                        <a:pt x="104471" y="1365250"/>
                      </a:cubicBezTo>
                      <a:cubicBezTo>
                        <a:pt x="125638" y="1476375"/>
                        <a:pt x="126696" y="1663171"/>
                        <a:pt x="193371" y="1651000"/>
                      </a:cubicBezTo>
                      <a:cubicBezTo>
                        <a:pt x="260046" y="1638829"/>
                        <a:pt x="384929" y="1323975"/>
                        <a:pt x="504521" y="1292225"/>
                      </a:cubicBezTo>
                      <a:cubicBezTo>
                        <a:pt x="624113" y="1260475"/>
                        <a:pt x="791329" y="1290638"/>
                        <a:pt x="929971" y="1403350"/>
                      </a:cubicBezTo>
                      <a:cubicBezTo>
                        <a:pt x="1068613" y="1516063"/>
                        <a:pt x="1244825" y="1754717"/>
                        <a:pt x="1336371" y="1968500"/>
                      </a:cubicBezTo>
                      <a:cubicBezTo>
                        <a:pt x="1427917" y="2182283"/>
                        <a:pt x="1454904" y="2470150"/>
                        <a:pt x="1526871" y="2609850"/>
                      </a:cubicBezTo>
                      <a:cubicBezTo>
                        <a:pt x="1598838" y="2749550"/>
                        <a:pt x="1636938" y="2785533"/>
                        <a:pt x="1768171" y="2806700"/>
                      </a:cubicBezTo>
                      <a:cubicBezTo>
                        <a:pt x="1899404" y="2827867"/>
                        <a:pt x="2106837" y="2782358"/>
                        <a:pt x="2314271" y="273685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46" name="자유형 50">
                  <a:extLst>
                    <a:ext uri="{FF2B5EF4-FFF2-40B4-BE49-F238E27FC236}">
                      <a16:creationId xmlns:a16="http://schemas.microsoft.com/office/drawing/2014/main" xmlns="" id="{11FED2FF-72BB-4306-B5FE-B206D70B8DF7}"/>
                    </a:ext>
                  </a:extLst>
                </p:cNvPr>
                <p:cNvSpPr/>
                <p:nvPr/>
              </p:nvSpPr>
              <p:spPr>
                <a:xfrm>
                  <a:off x="3924374" y="806323"/>
                  <a:ext cx="1054026" cy="1932250"/>
                </a:xfrm>
                <a:custGeom>
                  <a:avLst/>
                  <a:gdLst>
                    <a:gd name="connsiteX0" fmla="*/ 20006 w 686756"/>
                    <a:gd name="connsiteY0" fmla="*/ 1212850 h 1212850"/>
                    <a:gd name="connsiteX1" fmla="*/ 83506 w 686756"/>
                    <a:gd name="connsiteY1" fmla="*/ 539750 h 1212850"/>
                    <a:gd name="connsiteX2" fmla="*/ 686756 w 686756"/>
                    <a:gd name="connsiteY2" fmla="*/ 0 h 1212850"/>
                    <a:gd name="connsiteX0" fmla="*/ 8829 w 675579"/>
                    <a:gd name="connsiteY0" fmla="*/ 1212850 h 1212850"/>
                    <a:gd name="connsiteX1" fmla="*/ 116779 w 675579"/>
                    <a:gd name="connsiteY1" fmla="*/ 431800 h 1212850"/>
                    <a:gd name="connsiteX2" fmla="*/ 675579 w 675579"/>
                    <a:gd name="connsiteY2" fmla="*/ 0 h 1212850"/>
                    <a:gd name="connsiteX0" fmla="*/ 8829 w 675579"/>
                    <a:gd name="connsiteY0" fmla="*/ 1212850 h 1212850"/>
                    <a:gd name="connsiteX1" fmla="*/ 116779 w 675579"/>
                    <a:gd name="connsiteY1" fmla="*/ 431800 h 1212850"/>
                    <a:gd name="connsiteX2" fmla="*/ 675579 w 675579"/>
                    <a:gd name="connsiteY2" fmla="*/ 0 h 1212850"/>
                    <a:gd name="connsiteX0" fmla="*/ 8829 w 675579"/>
                    <a:gd name="connsiteY0" fmla="*/ 1212850 h 1212850"/>
                    <a:gd name="connsiteX1" fmla="*/ 116779 w 675579"/>
                    <a:gd name="connsiteY1" fmla="*/ 431800 h 1212850"/>
                    <a:gd name="connsiteX2" fmla="*/ 675579 w 675579"/>
                    <a:gd name="connsiteY2" fmla="*/ 0 h 1212850"/>
                    <a:gd name="connsiteX0" fmla="*/ 8829 w 675579"/>
                    <a:gd name="connsiteY0" fmla="*/ 1212850 h 1212850"/>
                    <a:gd name="connsiteX1" fmla="*/ 116779 w 675579"/>
                    <a:gd name="connsiteY1" fmla="*/ 431800 h 1212850"/>
                    <a:gd name="connsiteX2" fmla="*/ 675579 w 675579"/>
                    <a:gd name="connsiteY2" fmla="*/ 0 h 1212850"/>
                    <a:gd name="connsiteX0" fmla="*/ 8829 w 675579"/>
                    <a:gd name="connsiteY0" fmla="*/ 1213451 h 1213451"/>
                    <a:gd name="connsiteX1" fmla="*/ 116779 w 675579"/>
                    <a:gd name="connsiteY1" fmla="*/ 432401 h 1213451"/>
                    <a:gd name="connsiteX2" fmla="*/ 675579 w 675579"/>
                    <a:gd name="connsiteY2" fmla="*/ 601 h 1213451"/>
                    <a:gd name="connsiteX0" fmla="*/ 8829 w 681910"/>
                    <a:gd name="connsiteY0" fmla="*/ 1213451 h 1213451"/>
                    <a:gd name="connsiteX1" fmla="*/ 116779 w 681910"/>
                    <a:gd name="connsiteY1" fmla="*/ 432401 h 1213451"/>
                    <a:gd name="connsiteX2" fmla="*/ 681910 w 681910"/>
                    <a:gd name="connsiteY2" fmla="*/ 601 h 1213451"/>
                    <a:gd name="connsiteX0" fmla="*/ 8829 w 681910"/>
                    <a:gd name="connsiteY0" fmla="*/ 1213465 h 1213465"/>
                    <a:gd name="connsiteX1" fmla="*/ 116779 w 681910"/>
                    <a:gd name="connsiteY1" fmla="*/ 426412 h 1213465"/>
                    <a:gd name="connsiteX2" fmla="*/ 681910 w 681910"/>
                    <a:gd name="connsiteY2" fmla="*/ 615 h 1213465"/>
                    <a:gd name="connsiteX0" fmla="*/ 10962 w 684043"/>
                    <a:gd name="connsiteY0" fmla="*/ 1213521 h 1213521"/>
                    <a:gd name="connsiteX1" fmla="*/ 106250 w 684043"/>
                    <a:gd name="connsiteY1" fmla="*/ 405455 h 1213521"/>
                    <a:gd name="connsiteX2" fmla="*/ 684043 w 684043"/>
                    <a:gd name="connsiteY2" fmla="*/ 671 h 1213521"/>
                    <a:gd name="connsiteX0" fmla="*/ 15122 w 688203"/>
                    <a:gd name="connsiteY0" fmla="*/ 1213521 h 1213521"/>
                    <a:gd name="connsiteX1" fmla="*/ 110410 w 688203"/>
                    <a:gd name="connsiteY1" fmla="*/ 405455 h 1213521"/>
                    <a:gd name="connsiteX2" fmla="*/ 688203 w 688203"/>
                    <a:gd name="connsiteY2" fmla="*/ 671 h 1213521"/>
                    <a:gd name="connsiteX0" fmla="*/ 16510 w 689591"/>
                    <a:gd name="connsiteY0" fmla="*/ 1213558 h 1213558"/>
                    <a:gd name="connsiteX1" fmla="*/ 105467 w 689591"/>
                    <a:gd name="connsiteY1" fmla="*/ 393485 h 1213558"/>
                    <a:gd name="connsiteX2" fmla="*/ 689591 w 689591"/>
                    <a:gd name="connsiteY2" fmla="*/ 708 h 1213558"/>
                    <a:gd name="connsiteX0" fmla="*/ 0 w 673081"/>
                    <a:gd name="connsiteY0" fmla="*/ 1212850 h 1212850"/>
                    <a:gd name="connsiteX1" fmla="*/ 673081 w 673081"/>
                    <a:gd name="connsiteY1" fmla="*/ 0 h 1212850"/>
                    <a:gd name="connsiteX0" fmla="*/ 2482 w 675563"/>
                    <a:gd name="connsiteY0" fmla="*/ 1212850 h 1212850"/>
                    <a:gd name="connsiteX1" fmla="*/ 675563 w 675563"/>
                    <a:gd name="connsiteY1" fmla="*/ 0 h 1212850"/>
                    <a:gd name="connsiteX0" fmla="*/ 3943 w 677024"/>
                    <a:gd name="connsiteY0" fmla="*/ 1212850 h 1212850"/>
                    <a:gd name="connsiteX1" fmla="*/ 677024 w 677024"/>
                    <a:gd name="connsiteY1" fmla="*/ 0 h 1212850"/>
                    <a:gd name="connsiteX0" fmla="*/ 2939 w 676020"/>
                    <a:gd name="connsiteY0" fmla="*/ 1212850 h 1212850"/>
                    <a:gd name="connsiteX1" fmla="*/ 676020 w 676020"/>
                    <a:gd name="connsiteY1" fmla="*/ 0 h 1212850"/>
                    <a:gd name="connsiteX0" fmla="*/ 3426 w 676507"/>
                    <a:gd name="connsiteY0" fmla="*/ 1212850 h 1212850"/>
                    <a:gd name="connsiteX1" fmla="*/ 676507 w 676507"/>
                    <a:gd name="connsiteY1" fmla="*/ 0 h 1212850"/>
                    <a:gd name="connsiteX0" fmla="*/ 3629 w 676710"/>
                    <a:gd name="connsiteY0" fmla="*/ 1212850 h 1212850"/>
                    <a:gd name="connsiteX1" fmla="*/ 676710 w 676710"/>
                    <a:gd name="connsiteY1" fmla="*/ 0 h 1212850"/>
                    <a:gd name="connsiteX0" fmla="*/ 4110 w 677191"/>
                    <a:gd name="connsiteY0" fmla="*/ 1212850 h 1212850"/>
                    <a:gd name="connsiteX1" fmla="*/ 677191 w 677191"/>
                    <a:gd name="connsiteY1" fmla="*/ 0 h 1212850"/>
                    <a:gd name="connsiteX0" fmla="*/ 2838 w 675919"/>
                    <a:gd name="connsiteY0" fmla="*/ 1215648 h 1215648"/>
                    <a:gd name="connsiteX1" fmla="*/ 675919 w 675919"/>
                    <a:gd name="connsiteY1" fmla="*/ 2798 h 1215648"/>
                    <a:gd name="connsiteX0" fmla="*/ 6302 w 679383"/>
                    <a:gd name="connsiteY0" fmla="*/ 1213708 h 1213708"/>
                    <a:gd name="connsiteX1" fmla="*/ 679383 w 679383"/>
                    <a:gd name="connsiteY1" fmla="*/ 858 h 1213708"/>
                    <a:gd name="connsiteX0" fmla="*/ 3029 w 676110"/>
                    <a:gd name="connsiteY0" fmla="*/ 1212850 h 1212850"/>
                    <a:gd name="connsiteX1" fmla="*/ 676110 w 676110"/>
                    <a:gd name="connsiteY1" fmla="*/ 0 h 1212850"/>
                    <a:gd name="connsiteX0" fmla="*/ 2394 w 675475"/>
                    <a:gd name="connsiteY0" fmla="*/ 1219555 h 1219555"/>
                    <a:gd name="connsiteX1" fmla="*/ 675475 w 675475"/>
                    <a:gd name="connsiteY1" fmla="*/ 6705 h 1219555"/>
                    <a:gd name="connsiteX0" fmla="*/ 2611 w 675692"/>
                    <a:gd name="connsiteY0" fmla="*/ 1221543 h 1221543"/>
                    <a:gd name="connsiteX1" fmla="*/ 675692 w 675692"/>
                    <a:gd name="connsiteY1" fmla="*/ 8693 h 1221543"/>
                    <a:gd name="connsiteX0" fmla="*/ 4001 w 677082"/>
                    <a:gd name="connsiteY0" fmla="*/ 1224596 h 1224596"/>
                    <a:gd name="connsiteX1" fmla="*/ 677082 w 677082"/>
                    <a:gd name="connsiteY1" fmla="*/ 11746 h 1224596"/>
                    <a:gd name="connsiteX0" fmla="*/ 12728 w 685809"/>
                    <a:gd name="connsiteY0" fmla="*/ 1226459 h 1226459"/>
                    <a:gd name="connsiteX1" fmla="*/ 685809 w 685809"/>
                    <a:gd name="connsiteY1" fmla="*/ 13609 h 1226459"/>
                    <a:gd name="connsiteX0" fmla="*/ 10572 w 683653"/>
                    <a:gd name="connsiteY0" fmla="*/ 1226459 h 1226459"/>
                    <a:gd name="connsiteX1" fmla="*/ 683653 w 683653"/>
                    <a:gd name="connsiteY1" fmla="*/ 13609 h 1226459"/>
                    <a:gd name="connsiteX0" fmla="*/ 10502 w 687804"/>
                    <a:gd name="connsiteY0" fmla="*/ 1218869 h 1218869"/>
                    <a:gd name="connsiteX1" fmla="*/ 687804 w 687804"/>
                    <a:gd name="connsiteY1" fmla="*/ 14024 h 1218869"/>
                    <a:gd name="connsiteX0" fmla="*/ 10571 w 683652"/>
                    <a:gd name="connsiteY0" fmla="*/ 1224560 h 1224560"/>
                    <a:gd name="connsiteX1" fmla="*/ 683652 w 683652"/>
                    <a:gd name="connsiteY1" fmla="*/ 13711 h 1224560"/>
                    <a:gd name="connsiteX0" fmla="*/ 10674 w 683755"/>
                    <a:gd name="connsiteY0" fmla="*/ 1220992 h 1220992"/>
                    <a:gd name="connsiteX1" fmla="*/ 683755 w 683755"/>
                    <a:gd name="connsiteY1" fmla="*/ 10143 h 1220992"/>
                    <a:gd name="connsiteX0" fmla="*/ 10815 w 683896"/>
                    <a:gd name="connsiteY0" fmla="*/ 1218209 h 1218209"/>
                    <a:gd name="connsiteX1" fmla="*/ 683896 w 683896"/>
                    <a:gd name="connsiteY1" fmla="*/ 7360 h 1218209"/>
                    <a:gd name="connsiteX0" fmla="*/ 10743 w 688045"/>
                    <a:gd name="connsiteY0" fmla="*/ 1216281 h 1216281"/>
                    <a:gd name="connsiteX1" fmla="*/ 688045 w 688045"/>
                    <a:gd name="connsiteY1" fmla="*/ 7433 h 1216281"/>
                    <a:gd name="connsiteX0" fmla="*/ 11298 w 688600"/>
                    <a:gd name="connsiteY0" fmla="*/ 1217934 h 1217934"/>
                    <a:gd name="connsiteX1" fmla="*/ 688600 w 688600"/>
                    <a:gd name="connsiteY1" fmla="*/ 9086 h 1217934"/>
                    <a:gd name="connsiteX0" fmla="*/ 23264 w 700566"/>
                    <a:gd name="connsiteY0" fmla="*/ 1217934 h 1217934"/>
                    <a:gd name="connsiteX1" fmla="*/ 700566 w 700566"/>
                    <a:gd name="connsiteY1" fmla="*/ 9086 h 1217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0566" h="1217934">
                      <a:moveTo>
                        <a:pt x="23264" y="1217934"/>
                      </a:moveTo>
                      <a:cubicBezTo>
                        <a:pt x="-121465" y="45167"/>
                        <a:pt x="446240" y="-35914"/>
                        <a:pt x="700566" y="9086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/>
                </a:p>
              </p:txBody>
            </p:sp>
            <p:sp>
              <p:nvSpPr>
                <p:cNvPr id="47" name="자유형 51">
                  <a:extLst>
                    <a:ext uri="{FF2B5EF4-FFF2-40B4-BE49-F238E27FC236}">
                      <a16:creationId xmlns:a16="http://schemas.microsoft.com/office/drawing/2014/main" xmlns="" id="{D5117BCB-BCA9-4777-928E-855E1965A613}"/>
                    </a:ext>
                  </a:extLst>
                </p:cNvPr>
                <p:cNvSpPr/>
                <p:nvPr/>
              </p:nvSpPr>
              <p:spPr>
                <a:xfrm>
                  <a:off x="4432297" y="808903"/>
                  <a:ext cx="1730304" cy="3397678"/>
                </a:xfrm>
                <a:custGeom>
                  <a:avLst/>
                  <a:gdLst>
                    <a:gd name="connsiteX0" fmla="*/ 0 w 717917"/>
                    <a:gd name="connsiteY0" fmla="*/ 0 h 2159000"/>
                    <a:gd name="connsiteX1" fmla="*/ 520700 w 717917"/>
                    <a:gd name="connsiteY1" fmla="*/ 387350 h 2159000"/>
                    <a:gd name="connsiteX2" fmla="*/ 711200 w 717917"/>
                    <a:gd name="connsiteY2" fmla="*/ 1066800 h 2159000"/>
                    <a:gd name="connsiteX3" fmla="*/ 311150 w 717917"/>
                    <a:gd name="connsiteY3" fmla="*/ 2159000 h 2159000"/>
                    <a:gd name="connsiteX0" fmla="*/ 0 w 717917"/>
                    <a:gd name="connsiteY0" fmla="*/ 0 h 2159000"/>
                    <a:gd name="connsiteX1" fmla="*/ 520700 w 717917"/>
                    <a:gd name="connsiteY1" fmla="*/ 387350 h 2159000"/>
                    <a:gd name="connsiteX2" fmla="*/ 711200 w 717917"/>
                    <a:gd name="connsiteY2" fmla="*/ 1066800 h 2159000"/>
                    <a:gd name="connsiteX3" fmla="*/ 311150 w 717917"/>
                    <a:gd name="connsiteY3" fmla="*/ 2159000 h 2159000"/>
                    <a:gd name="connsiteX0" fmla="*/ 0 w 719250"/>
                    <a:gd name="connsiteY0" fmla="*/ 0 h 2159000"/>
                    <a:gd name="connsiteX1" fmla="*/ 520700 w 719250"/>
                    <a:gd name="connsiteY1" fmla="*/ 387350 h 2159000"/>
                    <a:gd name="connsiteX2" fmla="*/ 711200 w 719250"/>
                    <a:gd name="connsiteY2" fmla="*/ 1066800 h 2159000"/>
                    <a:gd name="connsiteX3" fmla="*/ 311150 w 719250"/>
                    <a:gd name="connsiteY3" fmla="*/ 2159000 h 2159000"/>
                    <a:gd name="connsiteX0" fmla="*/ 0 w 721859"/>
                    <a:gd name="connsiteY0" fmla="*/ 0 h 2159000"/>
                    <a:gd name="connsiteX1" fmla="*/ 539750 w 721859"/>
                    <a:gd name="connsiteY1" fmla="*/ 381000 h 2159000"/>
                    <a:gd name="connsiteX2" fmla="*/ 711200 w 721859"/>
                    <a:gd name="connsiteY2" fmla="*/ 1066800 h 2159000"/>
                    <a:gd name="connsiteX3" fmla="*/ 311150 w 721859"/>
                    <a:gd name="connsiteY3" fmla="*/ 2159000 h 2159000"/>
                    <a:gd name="connsiteX0" fmla="*/ 0 w 721859"/>
                    <a:gd name="connsiteY0" fmla="*/ 0 h 2159000"/>
                    <a:gd name="connsiteX1" fmla="*/ 539750 w 721859"/>
                    <a:gd name="connsiteY1" fmla="*/ 381000 h 2159000"/>
                    <a:gd name="connsiteX2" fmla="*/ 711200 w 721859"/>
                    <a:gd name="connsiteY2" fmla="*/ 1066800 h 2159000"/>
                    <a:gd name="connsiteX3" fmla="*/ 311150 w 721859"/>
                    <a:gd name="connsiteY3" fmla="*/ 2159000 h 2159000"/>
                    <a:gd name="connsiteX0" fmla="*/ 0 w 719608"/>
                    <a:gd name="connsiteY0" fmla="*/ 0 h 2159000"/>
                    <a:gd name="connsiteX1" fmla="*/ 539750 w 719608"/>
                    <a:gd name="connsiteY1" fmla="*/ 381000 h 2159000"/>
                    <a:gd name="connsiteX2" fmla="*/ 711200 w 719608"/>
                    <a:gd name="connsiteY2" fmla="*/ 1066800 h 2159000"/>
                    <a:gd name="connsiteX3" fmla="*/ 311150 w 719608"/>
                    <a:gd name="connsiteY3" fmla="*/ 2159000 h 2159000"/>
                    <a:gd name="connsiteX0" fmla="*/ 0 w 719608"/>
                    <a:gd name="connsiteY0" fmla="*/ 0 h 2159000"/>
                    <a:gd name="connsiteX1" fmla="*/ 539750 w 719608"/>
                    <a:gd name="connsiteY1" fmla="*/ 381000 h 2159000"/>
                    <a:gd name="connsiteX2" fmla="*/ 711200 w 719608"/>
                    <a:gd name="connsiteY2" fmla="*/ 1066800 h 2159000"/>
                    <a:gd name="connsiteX3" fmla="*/ 311150 w 719608"/>
                    <a:gd name="connsiteY3" fmla="*/ 2159000 h 2159000"/>
                    <a:gd name="connsiteX0" fmla="*/ 0 w 724508"/>
                    <a:gd name="connsiteY0" fmla="*/ 0 h 2159000"/>
                    <a:gd name="connsiteX1" fmla="*/ 539750 w 724508"/>
                    <a:gd name="connsiteY1" fmla="*/ 381000 h 2159000"/>
                    <a:gd name="connsiteX2" fmla="*/ 711200 w 724508"/>
                    <a:gd name="connsiteY2" fmla="*/ 1066800 h 2159000"/>
                    <a:gd name="connsiteX3" fmla="*/ 311150 w 724508"/>
                    <a:gd name="connsiteY3" fmla="*/ 2159000 h 2159000"/>
                    <a:gd name="connsiteX0" fmla="*/ 0 w 724508"/>
                    <a:gd name="connsiteY0" fmla="*/ 0 h 2159000"/>
                    <a:gd name="connsiteX1" fmla="*/ 539750 w 724508"/>
                    <a:gd name="connsiteY1" fmla="*/ 381000 h 2159000"/>
                    <a:gd name="connsiteX2" fmla="*/ 711200 w 724508"/>
                    <a:gd name="connsiteY2" fmla="*/ 1066800 h 2159000"/>
                    <a:gd name="connsiteX3" fmla="*/ 311150 w 724508"/>
                    <a:gd name="connsiteY3" fmla="*/ 2159000 h 2159000"/>
                    <a:gd name="connsiteX0" fmla="*/ 0 w 711200"/>
                    <a:gd name="connsiteY0" fmla="*/ 0 h 2159000"/>
                    <a:gd name="connsiteX1" fmla="*/ 711200 w 711200"/>
                    <a:gd name="connsiteY1" fmla="*/ 1066800 h 2159000"/>
                    <a:gd name="connsiteX2" fmla="*/ 311150 w 711200"/>
                    <a:gd name="connsiteY2" fmla="*/ 2159000 h 2159000"/>
                    <a:gd name="connsiteX0" fmla="*/ 0 w 722457"/>
                    <a:gd name="connsiteY0" fmla="*/ 0 h 2175112"/>
                    <a:gd name="connsiteX1" fmla="*/ 722457 w 722457"/>
                    <a:gd name="connsiteY1" fmla="*/ 1082912 h 2175112"/>
                    <a:gd name="connsiteX2" fmla="*/ 322407 w 722457"/>
                    <a:gd name="connsiteY2" fmla="*/ 2175112 h 2175112"/>
                    <a:gd name="connsiteX0" fmla="*/ 0 w 722457"/>
                    <a:gd name="connsiteY0" fmla="*/ 0 h 2163028"/>
                    <a:gd name="connsiteX1" fmla="*/ 722457 w 722457"/>
                    <a:gd name="connsiteY1" fmla="*/ 1070828 h 2163028"/>
                    <a:gd name="connsiteX2" fmla="*/ 322407 w 722457"/>
                    <a:gd name="connsiteY2" fmla="*/ 2163028 h 2163028"/>
                    <a:gd name="connsiteX0" fmla="*/ 0 w 722457"/>
                    <a:gd name="connsiteY0" fmla="*/ 0 h 2163028"/>
                    <a:gd name="connsiteX1" fmla="*/ 722457 w 722457"/>
                    <a:gd name="connsiteY1" fmla="*/ 1070828 h 2163028"/>
                    <a:gd name="connsiteX2" fmla="*/ 322407 w 722457"/>
                    <a:gd name="connsiteY2" fmla="*/ 2163028 h 2163028"/>
                    <a:gd name="connsiteX0" fmla="*/ 0 w 722457"/>
                    <a:gd name="connsiteY0" fmla="*/ 0 h 2150944"/>
                    <a:gd name="connsiteX1" fmla="*/ 722457 w 722457"/>
                    <a:gd name="connsiteY1" fmla="*/ 1070828 h 2150944"/>
                    <a:gd name="connsiteX2" fmla="*/ 446229 w 722457"/>
                    <a:gd name="connsiteY2" fmla="*/ 2150944 h 2150944"/>
                    <a:gd name="connsiteX0" fmla="*/ 0 w 708386"/>
                    <a:gd name="connsiteY0" fmla="*/ 0 h 2150944"/>
                    <a:gd name="connsiteX1" fmla="*/ 708386 w 708386"/>
                    <a:gd name="connsiteY1" fmla="*/ 849290 h 2150944"/>
                    <a:gd name="connsiteX2" fmla="*/ 446229 w 708386"/>
                    <a:gd name="connsiteY2" fmla="*/ 2150944 h 2150944"/>
                    <a:gd name="connsiteX0" fmla="*/ 0 w 446229"/>
                    <a:gd name="connsiteY0" fmla="*/ 0 h 2150944"/>
                    <a:gd name="connsiteX1" fmla="*/ 446229 w 446229"/>
                    <a:gd name="connsiteY1" fmla="*/ 2150944 h 2150944"/>
                    <a:gd name="connsiteX0" fmla="*/ 0 w 658798"/>
                    <a:gd name="connsiteY0" fmla="*/ 0 h 2150944"/>
                    <a:gd name="connsiteX1" fmla="*/ 446229 w 658798"/>
                    <a:gd name="connsiteY1" fmla="*/ 2150944 h 2150944"/>
                    <a:gd name="connsiteX0" fmla="*/ 0 w 710261"/>
                    <a:gd name="connsiteY0" fmla="*/ 0 h 2150944"/>
                    <a:gd name="connsiteX1" fmla="*/ 446229 w 710261"/>
                    <a:gd name="connsiteY1" fmla="*/ 2150944 h 2150944"/>
                    <a:gd name="connsiteX0" fmla="*/ 0 w 716928"/>
                    <a:gd name="connsiteY0" fmla="*/ 0 h 2150944"/>
                    <a:gd name="connsiteX1" fmla="*/ 446229 w 716928"/>
                    <a:gd name="connsiteY1" fmla="*/ 2150944 h 2150944"/>
                    <a:gd name="connsiteX0" fmla="*/ 0 w 724410"/>
                    <a:gd name="connsiteY0" fmla="*/ 0 h 2150944"/>
                    <a:gd name="connsiteX1" fmla="*/ 446229 w 724410"/>
                    <a:gd name="connsiteY1" fmla="*/ 2150944 h 2150944"/>
                    <a:gd name="connsiteX0" fmla="*/ 0 w 724410"/>
                    <a:gd name="connsiteY0" fmla="*/ 0 h 2150944"/>
                    <a:gd name="connsiteX1" fmla="*/ 446229 w 724410"/>
                    <a:gd name="connsiteY1" fmla="*/ 2150944 h 2150944"/>
                    <a:gd name="connsiteX0" fmla="*/ 0 w 714468"/>
                    <a:gd name="connsiteY0" fmla="*/ 0 h 2150944"/>
                    <a:gd name="connsiteX1" fmla="*/ 446229 w 714468"/>
                    <a:gd name="connsiteY1" fmla="*/ 2150944 h 2150944"/>
                    <a:gd name="connsiteX0" fmla="*/ 0 w 699013"/>
                    <a:gd name="connsiteY0" fmla="*/ 0 h 2150944"/>
                    <a:gd name="connsiteX1" fmla="*/ 446229 w 699013"/>
                    <a:gd name="connsiteY1" fmla="*/ 2150944 h 2150944"/>
                    <a:gd name="connsiteX0" fmla="*/ 0 w 705032"/>
                    <a:gd name="connsiteY0" fmla="*/ 107 h 2151051"/>
                    <a:gd name="connsiteX1" fmla="*/ 446229 w 705032"/>
                    <a:gd name="connsiteY1" fmla="*/ 2151051 h 2151051"/>
                    <a:gd name="connsiteX0" fmla="*/ 0 w 734722"/>
                    <a:gd name="connsiteY0" fmla="*/ 87 h 2151031"/>
                    <a:gd name="connsiteX1" fmla="*/ 446229 w 734722"/>
                    <a:gd name="connsiteY1" fmla="*/ 2151031 h 2151031"/>
                    <a:gd name="connsiteX0" fmla="*/ 0 w 729396"/>
                    <a:gd name="connsiteY0" fmla="*/ 86 h 2155864"/>
                    <a:gd name="connsiteX1" fmla="*/ 439475 w 729396"/>
                    <a:gd name="connsiteY1" fmla="*/ 2155864 h 2155864"/>
                    <a:gd name="connsiteX0" fmla="*/ 0 w 720475"/>
                    <a:gd name="connsiteY0" fmla="*/ 90 h 2155868"/>
                    <a:gd name="connsiteX1" fmla="*/ 439475 w 720475"/>
                    <a:gd name="connsiteY1" fmla="*/ 2155868 h 2155868"/>
                    <a:gd name="connsiteX0" fmla="*/ 0 w 711807"/>
                    <a:gd name="connsiteY0" fmla="*/ 88 h 2155866"/>
                    <a:gd name="connsiteX1" fmla="*/ 439475 w 711807"/>
                    <a:gd name="connsiteY1" fmla="*/ 2155866 h 2155866"/>
                    <a:gd name="connsiteX0" fmla="*/ 0 w 703143"/>
                    <a:gd name="connsiteY0" fmla="*/ 87 h 2155865"/>
                    <a:gd name="connsiteX1" fmla="*/ 439475 w 703143"/>
                    <a:gd name="connsiteY1" fmla="*/ 2155865 h 2155865"/>
                    <a:gd name="connsiteX0" fmla="*/ 0 w 743591"/>
                    <a:gd name="connsiteY0" fmla="*/ 87 h 2151032"/>
                    <a:gd name="connsiteX1" fmla="*/ 490130 w 743591"/>
                    <a:gd name="connsiteY1" fmla="*/ 2151032 h 2151032"/>
                    <a:gd name="connsiteX0" fmla="*/ 0 w 747108"/>
                    <a:gd name="connsiteY0" fmla="*/ 4223 h 2155168"/>
                    <a:gd name="connsiteX1" fmla="*/ 490130 w 747108"/>
                    <a:gd name="connsiteY1" fmla="*/ 2155168 h 2155168"/>
                    <a:gd name="connsiteX0" fmla="*/ 0 w 760658"/>
                    <a:gd name="connsiteY0" fmla="*/ 4203 h 2155148"/>
                    <a:gd name="connsiteX1" fmla="*/ 490130 w 760658"/>
                    <a:gd name="connsiteY1" fmla="*/ 2155148 h 2155148"/>
                    <a:gd name="connsiteX0" fmla="*/ 0 w 766822"/>
                    <a:gd name="connsiteY0" fmla="*/ 4285 h 2155230"/>
                    <a:gd name="connsiteX1" fmla="*/ 490130 w 766822"/>
                    <a:gd name="connsiteY1" fmla="*/ 2155230 h 2155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6822" h="2155230">
                      <a:moveTo>
                        <a:pt x="0" y="4285"/>
                      </a:moveTo>
                      <a:cubicBezTo>
                        <a:pt x="413836" y="-62575"/>
                        <a:pt x="1179438" y="652797"/>
                        <a:pt x="490130" y="2155230"/>
                      </a:cubicBezTo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 dirty="0"/>
                </a:p>
              </p:txBody>
            </p:sp>
          </p:grpSp>
          <p:sp>
            <p:nvSpPr>
              <p:cNvPr id="36" name="자유형 35"/>
              <p:cNvSpPr/>
              <p:nvPr/>
            </p:nvSpPr>
            <p:spPr>
              <a:xfrm>
                <a:off x="3324225" y="2461146"/>
                <a:ext cx="3062288" cy="206035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3062288"/>
                  <a:gd name="connsiteY0" fmla="*/ 0 h 206035"/>
                  <a:gd name="connsiteX1" fmla="*/ 3062288 w 3062288"/>
                  <a:gd name="connsiteY1" fmla="*/ 114300 h 206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62288" h="206035">
                    <a:moveTo>
                      <a:pt x="0" y="0"/>
                    </a:moveTo>
                    <a:cubicBezTo>
                      <a:pt x="1035050" y="104775"/>
                      <a:pt x="2684463" y="333375"/>
                      <a:pt x="3062288" y="11430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자유형 36"/>
              <p:cNvSpPr/>
              <p:nvPr/>
            </p:nvSpPr>
            <p:spPr>
              <a:xfrm>
                <a:off x="4382343" y="2974688"/>
                <a:ext cx="1895476" cy="128952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1909763"/>
                  <a:gd name="connsiteY0" fmla="*/ 4762 h 126845"/>
                  <a:gd name="connsiteX1" fmla="*/ 1909763 w 1909763"/>
                  <a:gd name="connsiteY1" fmla="*/ 0 h 126845"/>
                  <a:gd name="connsiteX0" fmla="*/ 0 w 1909763"/>
                  <a:gd name="connsiteY0" fmla="*/ 4762 h 127838"/>
                  <a:gd name="connsiteX1" fmla="*/ 1909763 w 1909763"/>
                  <a:gd name="connsiteY1" fmla="*/ 0 h 127838"/>
                  <a:gd name="connsiteX0" fmla="*/ 0 w 1895476"/>
                  <a:gd name="connsiteY0" fmla="*/ 0 h 128952"/>
                  <a:gd name="connsiteX1" fmla="*/ 1895476 w 1895476"/>
                  <a:gd name="connsiteY1" fmla="*/ 4763 h 128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95476" h="128952">
                    <a:moveTo>
                      <a:pt x="0" y="0"/>
                    </a:moveTo>
                    <a:cubicBezTo>
                      <a:pt x="863600" y="107950"/>
                      <a:pt x="1517651" y="223838"/>
                      <a:pt x="1895476" y="4763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자유형 37"/>
              <p:cNvSpPr/>
              <p:nvPr/>
            </p:nvSpPr>
            <p:spPr>
              <a:xfrm>
                <a:off x="4642693" y="3338227"/>
                <a:ext cx="1471613" cy="133160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1909763"/>
                  <a:gd name="connsiteY0" fmla="*/ 4762 h 126845"/>
                  <a:gd name="connsiteX1" fmla="*/ 1909763 w 1909763"/>
                  <a:gd name="connsiteY1" fmla="*/ 0 h 126845"/>
                  <a:gd name="connsiteX0" fmla="*/ 0 w 1909763"/>
                  <a:gd name="connsiteY0" fmla="*/ 4762 h 127838"/>
                  <a:gd name="connsiteX1" fmla="*/ 1909763 w 1909763"/>
                  <a:gd name="connsiteY1" fmla="*/ 0 h 127838"/>
                  <a:gd name="connsiteX0" fmla="*/ 0 w 1452563"/>
                  <a:gd name="connsiteY0" fmla="*/ 55562 h 150415"/>
                  <a:gd name="connsiteX1" fmla="*/ 1452563 w 1452563"/>
                  <a:gd name="connsiteY1" fmla="*/ 0 h 150415"/>
                  <a:gd name="connsiteX0" fmla="*/ 0 w 1452563"/>
                  <a:gd name="connsiteY0" fmla="*/ 55562 h 138823"/>
                  <a:gd name="connsiteX1" fmla="*/ 1452563 w 1452563"/>
                  <a:gd name="connsiteY1" fmla="*/ 0 h 138823"/>
                  <a:gd name="connsiteX0" fmla="*/ 0 w 1471613"/>
                  <a:gd name="connsiteY0" fmla="*/ 42862 h 133160"/>
                  <a:gd name="connsiteX1" fmla="*/ 1471613 w 1471613"/>
                  <a:gd name="connsiteY1" fmla="*/ 0 h 133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1613" h="133160">
                    <a:moveTo>
                      <a:pt x="0" y="42862"/>
                    </a:moveTo>
                    <a:cubicBezTo>
                      <a:pt x="660400" y="119062"/>
                      <a:pt x="1093788" y="219075"/>
                      <a:pt x="1471613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자유형 38"/>
              <p:cNvSpPr/>
              <p:nvPr/>
            </p:nvSpPr>
            <p:spPr>
              <a:xfrm>
                <a:off x="4744764" y="3686300"/>
                <a:ext cx="1166813" cy="104529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1909763"/>
                  <a:gd name="connsiteY0" fmla="*/ 4762 h 126845"/>
                  <a:gd name="connsiteX1" fmla="*/ 1909763 w 1909763"/>
                  <a:gd name="connsiteY1" fmla="*/ 0 h 126845"/>
                  <a:gd name="connsiteX0" fmla="*/ 0 w 1909763"/>
                  <a:gd name="connsiteY0" fmla="*/ 4762 h 127838"/>
                  <a:gd name="connsiteX1" fmla="*/ 1909763 w 1909763"/>
                  <a:gd name="connsiteY1" fmla="*/ 0 h 127838"/>
                  <a:gd name="connsiteX0" fmla="*/ 0 w 1452563"/>
                  <a:gd name="connsiteY0" fmla="*/ 55562 h 150415"/>
                  <a:gd name="connsiteX1" fmla="*/ 1452563 w 1452563"/>
                  <a:gd name="connsiteY1" fmla="*/ 0 h 150415"/>
                  <a:gd name="connsiteX0" fmla="*/ 0 w 1452563"/>
                  <a:gd name="connsiteY0" fmla="*/ 55562 h 138823"/>
                  <a:gd name="connsiteX1" fmla="*/ 1452563 w 1452563"/>
                  <a:gd name="connsiteY1" fmla="*/ 0 h 138823"/>
                  <a:gd name="connsiteX0" fmla="*/ 0 w 1471613"/>
                  <a:gd name="connsiteY0" fmla="*/ 42862 h 133160"/>
                  <a:gd name="connsiteX1" fmla="*/ 1471613 w 1471613"/>
                  <a:gd name="connsiteY1" fmla="*/ 0 h 133160"/>
                  <a:gd name="connsiteX0" fmla="*/ 0 w 1195388"/>
                  <a:gd name="connsiteY0" fmla="*/ 80962 h 151325"/>
                  <a:gd name="connsiteX1" fmla="*/ 1195388 w 1195388"/>
                  <a:gd name="connsiteY1" fmla="*/ 0 h 151325"/>
                  <a:gd name="connsiteX0" fmla="*/ 0 w 1189038"/>
                  <a:gd name="connsiteY0" fmla="*/ 58737 h 140298"/>
                  <a:gd name="connsiteX1" fmla="*/ 1189038 w 1189038"/>
                  <a:gd name="connsiteY1" fmla="*/ 0 h 140298"/>
                  <a:gd name="connsiteX0" fmla="*/ 0 w 1189038"/>
                  <a:gd name="connsiteY0" fmla="*/ 58737 h 142589"/>
                  <a:gd name="connsiteX1" fmla="*/ 1189038 w 1189038"/>
                  <a:gd name="connsiteY1" fmla="*/ 0 h 142589"/>
                  <a:gd name="connsiteX0" fmla="*/ 0 w 1189038"/>
                  <a:gd name="connsiteY0" fmla="*/ 58737 h 132966"/>
                  <a:gd name="connsiteX1" fmla="*/ 1189038 w 1189038"/>
                  <a:gd name="connsiteY1" fmla="*/ 0 h 132966"/>
                  <a:gd name="connsiteX0" fmla="*/ 0 w 1179513"/>
                  <a:gd name="connsiteY0" fmla="*/ 46037 h 126724"/>
                  <a:gd name="connsiteX1" fmla="*/ 1179513 w 1179513"/>
                  <a:gd name="connsiteY1" fmla="*/ 0 h 126724"/>
                  <a:gd name="connsiteX0" fmla="*/ 0 w 1179513"/>
                  <a:gd name="connsiteY0" fmla="*/ 46037 h 107976"/>
                  <a:gd name="connsiteX1" fmla="*/ 1179513 w 1179513"/>
                  <a:gd name="connsiteY1" fmla="*/ 0 h 107976"/>
                  <a:gd name="connsiteX0" fmla="*/ 0 w 1166813"/>
                  <a:gd name="connsiteY0" fmla="*/ 39687 h 104529"/>
                  <a:gd name="connsiteX1" fmla="*/ 1166813 w 1166813"/>
                  <a:gd name="connsiteY1" fmla="*/ 0 h 104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6813" h="104529">
                    <a:moveTo>
                      <a:pt x="0" y="39687"/>
                    </a:moveTo>
                    <a:cubicBezTo>
                      <a:pt x="619125" y="122237"/>
                      <a:pt x="985838" y="142875"/>
                      <a:pt x="1166813" y="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자유형 39"/>
              <p:cNvSpPr/>
              <p:nvPr/>
            </p:nvSpPr>
            <p:spPr>
              <a:xfrm>
                <a:off x="3371279" y="2060848"/>
                <a:ext cx="3014663" cy="203932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3062288"/>
                  <a:gd name="connsiteY0" fmla="*/ 0 h 206035"/>
                  <a:gd name="connsiteX1" fmla="*/ 3062288 w 3062288"/>
                  <a:gd name="connsiteY1" fmla="*/ 114300 h 206035"/>
                  <a:gd name="connsiteX0" fmla="*/ 0 w 3014663"/>
                  <a:gd name="connsiteY0" fmla="*/ 0 h 206035"/>
                  <a:gd name="connsiteX1" fmla="*/ 3014663 w 3014663"/>
                  <a:gd name="connsiteY1" fmla="*/ 114300 h 206035"/>
                  <a:gd name="connsiteX0" fmla="*/ 0 w 3014663"/>
                  <a:gd name="connsiteY0" fmla="*/ 0 h 203932"/>
                  <a:gd name="connsiteX1" fmla="*/ 3014663 w 3014663"/>
                  <a:gd name="connsiteY1" fmla="*/ 114300 h 203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14663" h="203932">
                    <a:moveTo>
                      <a:pt x="0" y="0"/>
                    </a:moveTo>
                    <a:cubicBezTo>
                      <a:pt x="1035050" y="104775"/>
                      <a:pt x="2746376" y="328612"/>
                      <a:pt x="3014663" y="114300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자유형 40"/>
              <p:cNvSpPr/>
              <p:nvPr/>
            </p:nvSpPr>
            <p:spPr>
              <a:xfrm>
                <a:off x="3386137" y="1674124"/>
                <a:ext cx="2905125" cy="204441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3062288"/>
                  <a:gd name="connsiteY0" fmla="*/ 0 h 206035"/>
                  <a:gd name="connsiteX1" fmla="*/ 3062288 w 3062288"/>
                  <a:gd name="connsiteY1" fmla="*/ 114300 h 206035"/>
                  <a:gd name="connsiteX0" fmla="*/ 0 w 3014663"/>
                  <a:gd name="connsiteY0" fmla="*/ 0 h 206035"/>
                  <a:gd name="connsiteX1" fmla="*/ 3014663 w 3014663"/>
                  <a:gd name="connsiteY1" fmla="*/ 114300 h 206035"/>
                  <a:gd name="connsiteX0" fmla="*/ 0 w 2957513"/>
                  <a:gd name="connsiteY0" fmla="*/ 0 h 206035"/>
                  <a:gd name="connsiteX1" fmla="*/ 2957513 w 2957513"/>
                  <a:gd name="connsiteY1" fmla="*/ 114300 h 206035"/>
                  <a:gd name="connsiteX0" fmla="*/ 0 w 2919413"/>
                  <a:gd name="connsiteY0" fmla="*/ 0 h 202334"/>
                  <a:gd name="connsiteX1" fmla="*/ 2919413 w 2919413"/>
                  <a:gd name="connsiteY1" fmla="*/ 109538 h 202334"/>
                  <a:gd name="connsiteX0" fmla="*/ 0 w 2905125"/>
                  <a:gd name="connsiteY0" fmla="*/ 0 h 202334"/>
                  <a:gd name="connsiteX1" fmla="*/ 2905125 w 2905125"/>
                  <a:gd name="connsiteY1" fmla="*/ 109538 h 202334"/>
                  <a:gd name="connsiteX0" fmla="*/ 0 w 2905125"/>
                  <a:gd name="connsiteY0" fmla="*/ 0 h 204441"/>
                  <a:gd name="connsiteX1" fmla="*/ 2905125 w 2905125"/>
                  <a:gd name="connsiteY1" fmla="*/ 109538 h 204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05125" h="204441">
                    <a:moveTo>
                      <a:pt x="0" y="0"/>
                    </a:moveTo>
                    <a:cubicBezTo>
                      <a:pt x="1035050" y="104775"/>
                      <a:pt x="2798762" y="333376"/>
                      <a:pt x="2905125" y="109538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 41"/>
              <p:cNvSpPr/>
              <p:nvPr/>
            </p:nvSpPr>
            <p:spPr>
              <a:xfrm>
                <a:off x="3513138" y="1293125"/>
                <a:ext cx="2559848" cy="208909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3062288"/>
                  <a:gd name="connsiteY0" fmla="*/ 0 h 206035"/>
                  <a:gd name="connsiteX1" fmla="*/ 3062288 w 3062288"/>
                  <a:gd name="connsiteY1" fmla="*/ 114300 h 206035"/>
                  <a:gd name="connsiteX0" fmla="*/ 0 w 3014663"/>
                  <a:gd name="connsiteY0" fmla="*/ 0 h 206035"/>
                  <a:gd name="connsiteX1" fmla="*/ 3014663 w 3014663"/>
                  <a:gd name="connsiteY1" fmla="*/ 114300 h 206035"/>
                  <a:gd name="connsiteX0" fmla="*/ 0 w 2957513"/>
                  <a:gd name="connsiteY0" fmla="*/ 0 h 206035"/>
                  <a:gd name="connsiteX1" fmla="*/ 2957513 w 2957513"/>
                  <a:gd name="connsiteY1" fmla="*/ 114300 h 206035"/>
                  <a:gd name="connsiteX0" fmla="*/ 0 w 2919413"/>
                  <a:gd name="connsiteY0" fmla="*/ 0 h 202334"/>
                  <a:gd name="connsiteX1" fmla="*/ 2919413 w 2919413"/>
                  <a:gd name="connsiteY1" fmla="*/ 109538 h 202334"/>
                  <a:gd name="connsiteX0" fmla="*/ 0 w 2905125"/>
                  <a:gd name="connsiteY0" fmla="*/ 0 h 202334"/>
                  <a:gd name="connsiteX1" fmla="*/ 2905125 w 2905125"/>
                  <a:gd name="connsiteY1" fmla="*/ 109538 h 202334"/>
                  <a:gd name="connsiteX0" fmla="*/ 0 w 2767012"/>
                  <a:gd name="connsiteY0" fmla="*/ 0 h 191367"/>
                  <a:gd name="connsiteX1" fmla="*/ 2767012 w 2767012"/>
                  <a:gd name="connsiteY1" fmla="*/ 95250 h 191367"/>
                  <a:gd name="connsiteX0" fmla="*/ 0 w 2547937"/>
                  <a:gd name="connsiteY0" fmla="*/ 0 h 228691"/>
                  <a:gd name="connsiteX1" fmla="*/ 2547937 w 2547937"/>
                  <a:gd name="connsiteY1" fmla="*/ 142875 h 228691"/>
                  <a:gd name="connsiteX0" fmla="*/ 0 w 2547937"/>
                  <a:gd name="connsiteY0" fmla="*/ 0 h 234931"/>
                  <a:gd name="connsiteX1" fmla="*/ 2547937 w 2547937"/>
                  <a:gd name="connsiteY1" fmla="*/ 142875 h 234931"/>
                  <a:gd name="connsiteX0" fmla="*/ 0 w 2552699"/>
                  <a:gd name="connsiteY0" fmla="*/ 0 h 223551"/>
                  <a:gd name="connsiteX1" fmla="*/ 2552699 w 2552699"/>
                  <a:gd name="connsiteY1" fmla="*/ 128587 h 223551"/>
                  <a:gd name="connsiteX0" fmla="*/ 0 w 2553502"/>
                  <a:gd name="connsiteY0" fmla="*/ 0 h 208909"/>
                  <a:gd name="connsiteX1" fmla="*/ 2552699 w 2553502"/>
                  <a:gd name="connsiteY1" fmla="*/ 128587 h 208909"/>
                  <a:gd name="connsiteX0" fmla="*/ 0 w 2559848"/>
                  <a:gd name="connsiteY0" fmla="*/ 0 h 208909"/>
                  <a:gd name="connsiteX1" fmla="*/ 2559049 w 2559848"/>
                  <a:gd name="connsiteY1" fmla="*/ 128587 h 20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59848" h="208909">
                    <a:moveTo>
                      <a:pt x="0" y="0"/>
                    </a:moveTo>
                    <a:cubicBezTo>
                      <a:pt x="1035050" y="104775"/>
                      <a:pt x="2600324" y="328611"/>
                      <a:pt x="2559049" y="128587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자유형 42"/>
              <p:cNvSpPr/>
              <p:nvPr/>
            </p:nvSpPr>
            <p:spPr>
              <a:xfrm>
                <a:off x="3817762" y="1012139"/>
                <a:ext cx="1887374" cy="169588"/>
              </a:xfrm>
              <a:custGeom>
                <a:avLst/>
                <a:gdLst>
                  <a:gd name="connsiteX0" fmla="*/ 0 w 3048000"/>
                  <a:gd name="connsiteY0" fmla="*/ 0 h 114300"/>
                  <a:gd name="connsiteX1" fmla="*/ 3048000 w 3048000"/>
                  <a:gd name="connsiteY1" fmla="*/ 114300 h 114300"/>
                  <a:gd name="connsiteX0" fmla="*/ 0 w 3048000"/>
                  <a:gd name="connsiteY0" fmla="*/ 0 h 150369"/>
                  <a:gd name="connsiteX1" fmla="*/ 3048000 w 3048000"/>
                  <a:gd name="connsiteY1" fmla="*/ 114300 h 150369"/>
                  <a:gd name="connsiteX0" fmla="*/ 0 w 3048000"/>
                  <a:gd name="connsiteY0" fmla="*/ 0 h 162130"/>
                  <a:gd name="connsiteX1" fmla="*/ 3048000 w 3048000"/>
                  <a:gd name="connsiteY1" fmla="*/ 114300 h 162130"/>
                  <a:gd name="connsiteX0" fmla="*/ 0 w 3048000"/>
                  <a:gd name="connsiteY0" fmla="*/ 0 h 194462"/>
                  <a:gd name="connsiteX1" fmla="*/ 3048000 w 3048000"/>
                  <a:gd name="connsiteY1" fmla="*/ 114300 h 194462"/>
                  <a:gd name="connsiteX0" fmla="*/ 0 w 3048000"/>
                  <a:gd name="connsiteY0" fmla="*/ 0 h 206035"/>
                  <a:gd name="connsiteX1" fmla="*/ 3048000 w 3048000"/>
                  <a:gd name="connsiteY1" fmla="*/ 114300 h 206035"/>
                  <a:gd name="connsiteX0" fmla="*/ 0 w 3062288"/>
                  <a:gd name="connsiteY0" fmla="*/ 0 h 206035"/>
                  <a:gd name="connsiteX1" fmla="*/ 3062288 w 3062288"/>
                  <a:gd name="connsiteY1" fmla="*/ 114300 h 206035"/>
                  <a:gd name="connsiteX0" fmla="*/ 0 w 3014663"/>
                  <a:gd name="connsiteY0" fmla="*/ 0 h 206035"/>
                  <a:gd name="connsiteX1" fmla="*/ 3014663 w 3014663"/>
                  <a:gd name="connsiteY1" fmla="*/ 114300 h 206035"/>
                  <a:gd name="connsiteX0" fmla="*/ 0 w 2957513"/>
                  <a:gd name="connsiteY0" fmla="*/ 0 h 206035"/>
                  <a:gd name="connsiteX1" fmla="*/ 2957513 w 2957513"/>
                  <a:gd name="connsiteY1" fmla="*/ 114300 h 206035"/>
                  <a:gd name="connsiteX0" fmla="*/ 0 w 2919413"/>
                  <a:gd name="connsiteY0" fmla="*/ 0 h 202334"/>
                  <a:gd name="connsiteX1" fmla="*/ 2919413 w 2919413"/>
                  <a:gd name="connsiteY1" fmla="*/ 109538 h 202334"/>
                  <a:gd name="connsiteX0" fmla="*/ 0 w 2905125"/>
                  <a:gd name="connsiteY0" fmla="*/ 0 h 202334"/>
                  <a:gd name="connsiteX1" fmla="*/ 2905125 w 2905125"/>
                  <a:gd name="connsiteY1" fmla="*/ 109538 h 202334"/>
                  <a:gd name="connsiteX0" fmla="*/ 0 w 2767012"/>
                  <a:gd name="connsiteY0" fmla="*/ 0 h 191367"/>
                  <a:gd name="connsiteX1" fmla="*/ 2767012 w 2767012"/>
                  <a:gd name="connsiteY1" fmla="*/ 95250 h 191367"/>
                  <a:gd name="connsiteX0" fmla="*/ 0 w 2547937"/>
                  <a:gd name="connsiteY0" fmla="*/ 0 h 228691"/>
                  <a:gd name="connsiteX1" fmla="*/ 2547937 w 2547937"/>
                  <a:gd name="connsiteY1" fmla="*/ 142875 h 228691"/>
                  <a:gd name="connsiteX0" fmla="*/ 0 w 2547937"/>
                  <a:gd name="connsiteY0" fmla="*/ 0 h 234931"/>
                  <a:gd name="connsiteX1" fmla="*/ 2547937 w 2547937"/>
                  <a:gd name="connsiteY1" fmla="*/ 142875 h 234931"/>
                  <a:gd name="connsiteX0" fmla="*/ 0 w 2552699"/>
                  <a:gd name="connsiteY0" fmla="*/ 0 h 223551"/>
                  <a:gd name="connsiteX1" fmla="*/ 2552699 w 2552699"/>
                  <a:gd name="connsiteY1" fmla="*/ 128587 h 223551"/>
                  <a:gd name="connsiteX0" fmla="*/ 0 w 2553502"/>
                  <a:gd name="connsiteY0" fmla="*/ 0 h 208909"/>
                  <a:gd name="connsiteX1" fmla="*/ 2552699 w 2553502"/>
                  <a:gd name="connsiteY1" fmla="*/ 128587 h 208909"/>
                  <a:gd name="connsiteX0" fmla="*/ 0 w 2559848"/>
                  <a:gd name="connsiteY0" fmla="*/ 0 h 208909"/>
                  <a:gd name="connsiteX1" fmla="*/ 2559049 w 2559848"/>
                  <a:gd name="connsiteY1" fmla="*/ 128587 h 208909"/>
                  <a:gd name="connsiteX0" fmla="*/ 0 w 1925372"/>
                  <a:gd name="connsiteY0" fmla="*/ 0 h 160518"/>
                  <a:gd name="connsiteX1" fmla="*/ 1924049 w 1925372"/>
                  <a:gd name="connsiteY1" fmla="*/ 65087 h 160518"/>
                  <a:gd name="connsiteX0" fmla="*/ 0 w 1925416"/>
                  <a:gd name="connsiteY0" fmla="*/ 0 h 159035"/>
                  <a:gd name="connsiteX1" fmla="*/ 1924049 w 1925416"/>
                  <a:gd name="connsiteY1" fmla="*/ 65087 h 159035"/>
                  <a:gd name="connsiteX0" fmla="*/ 0 w 1925416"/>
                  <a:gd name="connsiteY0" fmla="*/ 0 h 169588"/>
                  <a:gd name="connsiteX1" fmla="*/ 1924049 w 1925416"/>
                  <a:gd name="connsiteY1" fmla="*/ 79375 h 169588"/>
                  <a:gd name="connsiteX0" fmla="*/ 0 w 1887374"/>
                  <a:gd name="connsiteY0" fmla="*/ 0 h 169588"/>
                  <a:gd name="connsiteX1" fmla="*/ 1885949 w 1887374"/>
                  <a:gd name="connsiteY1" fmla="*/ 79375 h 169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87374" h="169588">
                    <a:moveTo>
                      <a:pt x="0" y="0"/>
                    </a:moveTo>
                    <a:cubicBezTo>
                      <a:pt x="1066800" y="98425"/>
                      <a:pt x="1927224" y="279399"/>
                      <a:pt x="1885949" y="79375"/>
                    </a:cubicBezTo>
                  </a:path>
                </a:pathLst>
              </a:cu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AutoShape 1"/>
            <p:cNvSpPr>
              <a:spLocks noChangeArrowheads="1"/>
            </p:cNvSpPr>
            <p:nvPr/>
          </p:nvSpPr>
          <p:spPr bwMode="auto">
            <a:xfrm>
              <a:off x="1744599" y="1452647"/>
              <a:ext cx="1451" cy="1744878"/>
            </a:xfrm>
            <a:custGeom>
              <a:avLst/>
              <a:gdLst>
                <a:gd name="T0" fmla="*/ 0 w 1"/>
                <a:gd name="T1" fmla="*/ 2147483647 h 1202"/>
                <a:gd name="T2" fmla="*/ 0 w 1"/>
                <a:gd name="T3" fmla="*/ 2147483647 h 1202"/>
                <a:gd name="T4" fmla="*/ 0 w 1"/>
                <a:gd name="T5" fmla="*/ 2147483647 h 1202"/>
                <a:gd name="T6" fmla="*/ 0 w 1"/>
                <a:gd name="T7" fmla="*/ 2147483647 h 1202"/>
                <a:gd name="T8" fmla="*/ 0 w 1"/>
                <a:gd name="T9" fmla="*/ 2147483647 h 12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202"/>
                <a:gd name="T17" fmla="*/ 1 w 1"/>
                <a:gd name="T18" fmla="*/ 1202 h 12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202">
                  <a:moveTo>
                    <a:pt x="0" y="45"/>
                  </a:moveTo>
                  <a:cubicBezTo>
                    <a:pt x="0" y="90"/>
                    <a:pt x="0" y="884"/>
                    <a:pt x="0" y="1043"/>
                  </a:cubicBezTo>
                  <a:cubicBezTo>
                    <a:pt x="0" y="1202"/>
                    <a:pt x="0" y="1042"/>
                    <a:pt x="0" y="997"/>
                  </a:cubicBezTo>
                  <a:cubicBezTo>
                    <a:pt x="0" y="952"/>
                    <a:pt x="0" y="930"/>
                    <a:pt x="0" y="771"/>
                  </a:cubicBezTo>
                  <a:cubicBezTo>
                    <a:pt x="0" y="612"/>
                    <a:pt x="0" y="0"/>
                    <a:pt x="0" y="45"/>
                  </a:cubicBez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+mj-lt"/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1555307" y="3288685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①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1555307" y="2717392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②</a:t>
              </a: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335590" y="2335465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③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963342" y="1598475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④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860751" y="2283844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⑤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7403" y="1539052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/>
                <a:t>⑥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2084491" y="4022839"/>
              <a:ext cx="28084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dirty="0">
                  <a:solidFill>
                    <a:srgbClr val="C00000"/>
                  </a:solidFill>
                  <a:latin typeface="+mn-ea"/>
                </a:rPr>
                <a:t>0°</a:t>
              </a:r>
              <a:endParaRPr lang="ko-KR" altLang="en-US" sz="800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직선 연결선 9"/>
            <p:cNvCxnSpPr>
              <a:endCxn id="16" idx="1"/>
            </p:cNvCxnSpPr>
            <p:nvPr/>
          </p:nvCxnSpPr>
          <p:spPr>
            <a:xfrm>
              <a:off x="2391592" y="2337853"/>
              <a:ext cx="115" cy="1548347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 flipH="1">
              <a:off x="900132" y="2433103"/>
              <a:ext cx="5560" cy="1401845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1105312" y="3323164"/>
              <a:ext cx="0" cy="282823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자유형 15"/>
            <p:cNvSpPr/>
            <p:nvPr/>
          </p:nvSpPr>
          <p:spPr>
            <a:xfrm>
              <a:off x="901045" y="3724275"/>
              <a:ext cx="1499459" cy="221347"/>
            </a:xfrm>
            <a:custGeom>
              <a:avLst/>
              <a:gdLst>
                <a:gd name="connsiteX0" fmla="*/ 0 w 1537193"/>
                <a:gd name="connsiteY0" fmla="*/ 85725 h 164609"/>
                <a:gd name="connsiteX1" fmla="*/ 1476375 w 1537193"/>
                <a:gd name="connsiteY1" fmla="*/ 161925 h 164609"/>
                <a:gd name="connsiteX2" fmla="*/ 1114425 w 1537193"/>
                <a:gd name="connsiteY2" fmla="*/ 0 h 164609"/>
                <a:gd name="connsiteX0" fmla="*/ 0 w 1537193"/>
                <a:gd name="connsiteY0" fmla="*/ 85725 h 198069"/>
                <a:gd name="connsiteX1" fmla="*/ 1476375 w 1537193"/>
                <a:gd name="connsiteY1" fmla="*/ 161925 h 198069"/>
                <a:gd name="connsiteX2" fmla="*/ 1114425 w 1537193"/>
                <a:gd name="connsiteY2" fmla="*/ 0 h 198069"/>
                <a:gd name="connsiteX0" fmla="*/ 0 w 1491799"/>
                <a:gd name="connsiteY0" fmla="*/ 85725 h 216173"/>
                <a:gd name="connsiteX1" fmla="*/ 1476375 w 1491799"/>
                <a:gd name="connsiteY1" fmla="*/ 161925 h 216173"/>
                <a:gd name="connsiteX2" fmla="*/ 1114425 w 1491799"/>
                <a:gd name="connsiteY2" fmla="*/ 0 h 216173"/>
                <a:gd name="connsiteX0" fmla="*/ 0 w 1505199"/>
                <a:gd name="connsiteY0" fmla="*/ 85725 h 216173"/>
                <a:gd name="connsiteX1" fmla="*/ 1490662 w 1505199"/>
                <a:gd name="connsiteY1" fmla="*/ 161925 h 216173"/>
                <a:gd name="connsiteX2" fmla="*/ 1114425 w 1505199"/>
                <a:gd name="connsiteY2" fmla="*/ 0 h 216173"/>
                <a:gd name="connsiteX0" fmla="*/ 0 w 1507275"/>
                <a:gd name="connsiteY0" fmla="*/ 85725 h 216173"/>
                <a:gd name="connsiteX1" fmla="*/ 1490662 w 1507275"/>
                <a:gd name="connsiteY1" fmla="*/ 161925 h 216173"/>
                <a:gd name="connsiteX2" fmla="*/ 1114425 w 1507275"/>
                <a:gd name="connsiteY2" fmla="*/ 0 h 216173"/>
                <a:gd name="connsiteX0" fmla="*/ 0 w 1553659"/>
                <a:gd name="connsiteY0" fmla="*/ 109537 h 212891"/>
                <a:gd name="connsiteX1" fmla="*/ 1490662 w 1553659"/>
                <a:gd name="connsiteY1" fmla="*/ 161925 h 212891"/>
                <a:gd name="connsiteX2" fmla="*/ 1114425 w 1553659"/>
                <a:gd name="connsiteY2" fmla="*/ 0 h 212891"/>
                <a:gd name="connsiteX0" fmla="*/ 0 w 1499459"/>
                <a:gd name="connsiteY0" fmla="*/ 109537 h 221347"/>
                <a:gd name="connsiteX1" fmla="*/ 1490662 w 1499459"/>
                <a:gd name="connsiteY1" fmla="*/ 161925 h 221347"/>
                <a:gd name="connsiteX2" fmla="*/ 1114425 w 1499459"/>
                <a:gd name="connsiteY2" fmla="*/ 0 h 22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9459" h="221347">
                  <a:moveTo>
                    <a:pt x="0" y="109537"/>
                  </a:moveTo>
                  <a:cubicBezTo>
                    <a:pt x="664369" y="292892"/>
                    <a:pt x="1447800" y="205581"/>
                    <a:pt x="1490662" y="161925"/>
                  </a:cubicBezTo>
                  <a:cubicBezTo>
                    <a:pt x="1533524" y="118269"/>
                    <a:pt x="1421606" y="59531"/>
                    <a:pt x="1114425" y="0"/>
                  </a:cubicBezTo>
                </a:path>
              </a:pathLst>
            </a:cu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제목 3"/>
          <p:cNvSpPr txBox="1">
            <a:spLocks/>
          </p:cNvSpPr>
          <p:nvPr/>
        </p:nvSpPr>
        <p:spPr>
          <a:xfrm>
            <a:off x="323528" y="260648"/>
            <a:ext cx="4032448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원랭스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커트 </a:t>
            </a:r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수평</a:t>
            </a:r>
            <a:r>
              <a:rPr lang="en-US" altLang="ko-K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ko-KR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572000" y="1059582"/>
            <a:ext cx="4499992" cy="3841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400" dirty="0">
                <a:latin typeface="+mn-ea"/>
              </a:rPr>
              <a:t>N.P </a:t>
            </a:r>
            <a:r>
              <a:rPr lang="ko-KR" altLang="en-US" sz="1400" dirty="0">
                <a:latin typeface="+mn-ea"/>
              </a:rPr>
              <a:t>에서 </a:t>
            </a:r>
            <a:r>
              <a:rPr lang="en-US" altLang="ko-KR" sz="1400" dirty="0">
                <a:latin typeface="+mn-ea"/>
              </a:rPr>
              <a:t>Horizontal </a:t>
            </a:r>
            <a:r>
              <a:rPr lang="ko-KR" altLang="en-US" sz="1400" dirty="0">
                <a:latin typeface="+mn-ea"/>
              </a:rPr>
              <a:t>섹션으로 나눈 후 </a:t>
            </a:r>
            <a:r>
              <a:rPr lang="en-US" altLang="ko-KR" sz="1400" dirty="0">
                <a:latin typeface="+mn-ea"/>
              </a:rPr>
              <a:t>Natural Direction</a:t>
            </a:r>
            <a:r>
              <a:rPr lang="ko-KR" altLang="en-US" sz="1400" dirty="0">
                <a:latin typeface="+mn-ea"/>
              </a:rPr>
              <a:t> 빗질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천체축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0</a:t>
            </a:r>
            <a:r>
              <a:rPr lang="ko-KR" altLang="en-US" sz="1400" dirty="0">
                <a:latin typeface="+mn-ea"/>
              </a:rPr>
              <a:t>˚로 수평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커트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dirty="0">
                <a:latin typeface="+mn-ea"/>
              </a:rPr>
              <a:t>고정가이드로 삼아 다음 섹션 동일하게 진행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marL="342900" indent="-342900">
              <a:lnSpc>
                <a:spcPct val="130000"/>
              </a:lnSpc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ko-KR" sz="1400" dirty="0">
                <a:latin typeface="+mn-ea"/>
              </a:rPr>
              <a:t>B.P </a:t>
            </a:r>
            <a:r>
              <a:rPr lang="ko-KR" altLang="en-US" sz="1400" dirty="0">
                <a:latin typeface="+mn-ea"/>
              </a:rPr>
              <a:t>위로는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No tension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으로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시술하기 위해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dirty="0" err="1">
                <a:solidFill>
                  <a:srgbClr val="000000"/>
                </a:solidFill>
                <a:latin typeface="+mn-ea"/>
              </a:rPr>
              <a:t>얼레살로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 빗질한다</a:t>
            </a:r>
            <a:r>
              <a:rPr lang="en-US" altLang="ko-KR" sz="140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 marL="342900" indent="-342900">
              <a:lnSpc>
                <a:spcPct val="130000"/>
              </a:lnSpc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ko-KR" sz="1400" dirty="0">
                <a:latin typeface="+mn-ea"/>
              </a:rPr>
              <a:t>G.P</a:t>
            </a:r>
            <a:r>
              <a:rPr lang="ko-KR" altLang="en-US" sz="1400" dirty="0">
                <a:latin typeface="+mn-ea"/>
              </a:rPr>
              <a:t>는 방사선 방향으로 결 정리 후 빗질한 후 커트 </a:t>
            </a:r>
            <a:endParaRPr lang="en-US" altLang="ko-KR" sz="1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1400" dirty="0">
                <a:latin typeface="+mn-ea"/>
              </a:rPr>
              <a:t>E.P </a:t>
            </a:r>
            <a:r>
              <a:rPr lang="ko-KR" altLang="en-US" sz="1400" dirty="0">
                <a:latin typeface="+mn-ea"/>
              </a:rPr>
              <a:t>는 </a:t>
            </a:r>
            <a:r>
              <a:rPr lang="ko-KR" altLang="en-US" sz="1400" dirty="0" err="1">
                <a:latin typeface="+mn-ea"/>
              </a:rPr>
              <a:t>빗등으로</a:t>
            </a:r>
            <a:r>
              <a:rPr lang="ko-KR" altLang="en-US" sz="1400" dirty="0">
                <a:latin typeface="+mn-ea"/>
              </a:rPr>
              <a:t> 눌러주며 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No tension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상태로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빗질을 한 후</a:t>
            </a: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dirty="0">
                <a:latin typeface="+mn-ea"/>
              </a:rPr>
              <a:t>커트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400" dirty="0">
                <a:latin typeface="+mn-ea"/>
              </a:rPr>
              <a:t>앞머리 삼각섹션 부분은 뒤로 당겨와서 빗질 후 커트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7984" y="555526"/>
            <a:ext cx="4716016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400" dirty="0">
                <a:latin typeface="+mj-lt"/>
                <a:ea typeface="+mj-ea"/>
              </a:rPr>
              <a:t>PROCESS</a:t>
            </a:r>
            <a:endParaRPr kumimoji="0" lang="ko-KR" altLang="en-US" sz="2400" dirty="0">
              <a:latin typeface="+mj-lt"/>
              <a:ea typeface="+mj-ea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22416" y="4751982"/>
            <a:ext cx="3865757" cy="3915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ko-KR" sz="900" u="sng" dirty="0">
                <a:solidFill>
                  <a:srgbClr val="000000"/>
                </a:solidFill>
                <a:latin typeface="+mn-ea"/>
              </a:rPr>
              <a:t>※</a:t>
            </a:r>
            <a:r>
              <a:rPr lang="ko-KR" altLang="en-US" sz="900" u="sng" dirty="0">
                <a:solidFill>
                  <a:srgbClr val="000000"/>
                </a:solidFill>
                <a:latin typeface="+mn-ea"/>
              </a:rPr>
              <a:t>주의 </a:t>
            </a:r>
            <a:r>
              <a:rPr kumimoji="0" lang="ko-KR" altLang="en-US" sz="900" u="sng" dirty="0">
                <a:solidFill>
                  <a:srgbClr val="000000"/>
                </a:solidFill>
                <a:latin typeface="+mn-ea"/>
              </a:rPr>
              <a:t>사항</a:t>
            </a:r>
            <a:r>
              <a:rPr kumimoji="0" lang="en-US" altLang="ko-KR" sz="900" u="sng" dirty="0">
                <a:solidFill>
                  <a:srgbClr val="000000"/>
                </a:solidFill>
                <a:latin typeface="+mn-ea"/>
              </a:rPr>
              <a:t>:</a:t>
            </a:r>
            <a:r>
              <a:rPr kumimoji="0" lang="en-US" altLang="ko-KR" sz="900" dirty="0">
                <a:solidFill>
                  <a:srgbClr val="000000"/>
                </a:solidFill>
                <a:latin typeface="+mn-ea"/>
              </a:rPr>
              <a:t> </a:t>
            </a:r>
            <a:r>
              <a:rPr kumimoji="0" lang="ko-KR" altLang="en-US" sz="900" dirty="0">
                <a:solidFill>
                  <a:srgbClr val="000000"/>
                </a:solidFill>
                <a:latin typeface="+mn-ea"/>
              </a:rPr>
              <a:t>모발을 잡은 손가락 면과 바닥이 평행한지를 눈높이에서 확인 후 시술할 것</a:t>
            </a:r>
            <a:r>
              <a:rPr kumimoji="0" lang="en-US" altLang="ko-KR" sz="900" dirty="0">
                <a:solidFill>
                  <a:srgbClr val="000000"/>
                </a:solidFill>
                <a:latin typeface="+mn-ea"/>
              </a:rPr>
              <a:t> </a:t>
            </a:r>
          </a:p>
          <a:p>
            <a:pPr>
              <a:lnSpc>
                <a:spcPct val="13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kumimoji="0" lang="en-US" sz="1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183394" y="1073823"/>
            <a:ext cx="3429000" cy="41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ko-KR" altLang="en-US" dirty="0">
                <a:latin typeface="+mj-lt"/>
                <a:ea typeface="나눔고딕 ExtraBold" panose="020D0904000000000000" pitchFamily="50" charset="-127"/>
              </a:rPr>
              <a:t>▶ </a:t>
            </a:r>
            <a:r>
              <a:rPr kumimoji="0" lang="en-US" altLang="ko-KR" dirty="0">
                <a:latin typeface="+mj-lt"/>
                <a:ea typeface="나눔고딕 ExtraBold" panose="020D0904000000000000" pitchFamily="50" charset="-127"/>
              </a:rPr>
              <a:t> </a:t>
            </a:r>
            <a:r>
              <a:rPr lang="en-US" altLang="ko-KR" dirty="0">
                <a:latin typeface="+mj-lt"/>
                <a:ea typeface="나눔고딕 ExtraBold" panose="020D0904000000000000" pitchFamily="50" charset="-127"/>
              </a:rPr>
              <a:t>STRUCTURE GRAPHIC</a:t>
            </a:r>
            <a:endParaRPr lang="ko-KR" altLang="en-US" dirty="0">
              <a:latin typeface="+mj-lt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2</a:t>
            </a:r>
            <a:r>
              <a:rPr lang="ko-KR" altLang="en-US" dirty="0" smtClean="0"/>
              <a:t>단계 과제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92" y="1347788"/>
            <a:ext cx="6085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수평 </a:t>
            </a:r>
            <a:r>
              <a:rPr lang="ko-KR" altLang="en-US" sz="1600" dirty="0" err="1" smtClean="0">
                <a:latin typeface="+mn-ea"/>
              </a:rPr>
              <a:t>원랭스</a:t>
            </a:r>
            <a:r>
              <a:rPr lang="ko-KR" altLang="en-US" sz="1600" dirty="0" smtClean="0">
                <a:latin typeface="+mn-ea"/>
              </a:rPr>
              <a:t> 커트 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사진 </a:t>
            </a:r>
            <a:r>
              <a:rPr lang="en-US" altLang="ko-KR" sz="1600" dirty="0" smtClean="0">
                <a:latin typeface="+mn-ea"/>
              </a:rPr>
              <a:t>(</a:t>
            </a:r>
            <a:r>
              <a:rPr lang="ko-KR" altLang="en-US" sz="1600" dirty="0" smtClean="0">
                <a:latin typeface="+mn-ea"/>
              </a:rPr>
              <a:t>앞</a:t>
            </a:r>
            <a:r>
              <a:rPr lang="en-US" altLang="ko-KR" sz="1600" dirty="0" smtClean="0">
                <a:latin typeface="+mn-ea"/>
              </a:rPr>
              <a:t>, </a:t>
            </a:r>
            <a:r>
              <a:rPr lang="ko-KR" altLang="en-US" sz="1600" dirty="0" smtClean="0">
                <a:latin typeface="+mn-ea"/>
              </a:rPr>
              <a:t>옆</a:t>
            </a:r>
            <a:r>
              <a:rPr lang="en-US" altLang="ko-KR" sz="1600" dirty="0" smtClean="0">
                <a:latin typeface="+mn-ea"/>
              </a:rPr>
              <a:t>, </a:t>
            </a:r>
            <a:r>
              <a:rPr lang="ko-KR" altLang="en-US" sz="1600" dirty="0" smtClean="0">
                <a:latin typeface="+mn-ea"/>
              </a:rPr>
              <a:t>뒤</a:t>
            </a:r>
            <a:r>
              <a:rPr lang="en-US" altLang="ko-KR" sz="1600" dirty="0" smtClean="0">
                <a:latin typeface="+mn-ea"/>
              </a:rPr>
              <a:t>) </a:t>
            </a:r>
            <a:r>
              <a:rPr lang="ko-KR" altLang="en-US" sz="1600" dirty="0" smtClean="0">
                <a:latin typeface="+mn-ea"/>
              </a:rPr>
              <a:t>출력 후 노트 부착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워크시트 작성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275519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347788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과제</a:t>
            </a:r>
            <a:r>
              <a:rPr lang="en-US" altLang="ko-KR" sz="1600" dirty="0" smtClean="0"/>
              <a:t>: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336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다음시간 준비물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93" y="1347788"/>
            <a:ext cx="2701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노트 및 필기도구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err="1" smtClean="0">
                <a:latin typeface="+mn-ea"/>
              </a:rPr>
              <a:t>층없는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롱가발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커트도구 일체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272781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347788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컷</a:t>
            </a:r>
            <a:r>
              <a:rPr lang="en-US" altLang="ko-KR" sz="1600" dirty="0" smtClean="0"/>
              <a:t>3:</a:t>
            </a:r>
            <a:endParaRPr lang="ko-KR" altLang="en-US" sz="1600" dirty="0"/>
          </a:p>
        </p:txBody>
      </p:sp>
      <p:sp>
        <p:nvSpPr>
          <p:cNvPr id="6" name="직사각형 5"/>
          <p:cNvSpPr/>
          <p:nvPr/>
        </p:nvSpPr>
        <p:spPr>
          <a:xfrm>
            <a:off x="5975448" y="1345050"/>
            <a:ext cx="2701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노트 및 필기도구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err="1" smtClean="0">
                <a:latin typeface="+mn-ea"/>
              </a:rPr>
              <a:t>층없는</a:t>
            </a:r>
            <a:r>
              <a:rPr lang="ko-KR" altLang="en-US" sz="1600" dirty="0" smtClean="0">
                <a:latin typeface="+mn-ea"/>
              </a:rPr>
              <a:t> </a:t>
            </a:r>
            <a:r>
              <a:rPr lang="ko-KR" altLang="en-US" sz="1600" dirty="0" err="1" smtClean="0">
                <a:latin typeface="+mn-ea"/>
              </a:rPr>
              <a:t>미디움</a:t>
            </a:r>
            <a:r>
              <a:rPr lang="ko-KR" altLang="en-US" sz="1600" dirty="0" smtClean="0">
                <a:latin typeface="+mn-ea"/>
              </a:rPr>
              <a:t> 가발</a:t>
            </a:r>
            <a:endParaRPr lang="en-US" altLang="ko-KR" sz="16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커트도구 일체</a:t>
            </a:r>
            <a:endParaRPr lang="en-US" altLang="ko-KR" sz="1600" dirty="0"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71999" y="1272781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571999" y="1345050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컷</a:t>
            </a:r>
            <a:r>
              <a:rPr lang="en-US" altLang="ko-KR" sz="1600" dirty="0"/>
              <a:t>4</a:t>
            </a:r>
            <a:r>
              <a:rPr lang="en-US" altLang="ko-KR" sz="1600" dirty="0" smtClean="0"/>
              <a:t>:</a:t>
            </a:r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1" y="99503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</a:t>
            </a:r>
            <a:r>
              <a:rPr lang="ko-KR" altLang="en-US" sz="1200" dirty="0"/>
              <a:t>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5" y="99503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오전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493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1556087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감사합니다</a:t>
            </a:r>
            <a:r>
              <a:rPr lang="en-US" altLang="ko-KR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endParaRPr lang="ko-KR" altLang="en-US" sz="48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411760" y="2571749"/>
            <a:ext cx="4248472" cy="144018"/>
            <a:chOff x="4058996" y="2571749"/>
            <a:chExt cx="1026008" cy="162025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572000" y="2571750"/>
              <a:ext cx="513004" cy="162024"/>
            </a:xfrm>
            <a:prstGeom prst="rect">
              <a:avLst/>
            </a:prstGeom>
            <a:solidFill>
              <a:srgbClr val="8DB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058996" y="2571749"/>
              <a:ext cx="513004" cy="162024"/>
            </a:xfrm>
            <a:prstGeom prst="rect">
              <a:avLst/>
            </a:prstGeom>
            <a:solidFill>
              <a:srgbClr val="EC8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0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A2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양쪽 대괄호 2">
            <a:extLst>
              <a:ext uri="{FF2B5EF4-FFF2-40B4-BE49-F238E27FC236}">
                <a16:creationId xmlns:a16="http://schemas.microsoft.com/office/drawing/2014/main" xmlns="" id="{5DCAB026-6B2F-4E51-A2B9-5FB2B199E342}"/>
              </a:ext>
            </a:extLst>
          </p:cNvPr>
          <p:cNvSpPr/>
          <p:nvPr/>
        </p:nvSpPr>
        <p:spPr>
          <a:xfrm>
            <a:off x="971600" y="770911"/>
            <a:ext cx="7200800" cy="1800842"/>
          </a:xfrm>
          <a:prstGeom prst="bracketPair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EEB1A4-1847-499F-BA39-5F7797B9820F}"/>
              </a:ext>
            </a:extLst>
          </p:cNvPr>
          <p:cNvSpPr txBox="1"/>
          <p:nvPr/>
        </p:nvSpPr>
        <p:spPr>
          <a:xfrm>
            <a:off x="1259632" y="478229"/>
            <a:ext cx="6648529" cy="2165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4800" spc="600" dirty="0">
                <a:solidFill>
                  <a:prstClr val="white"/>
                </a:solidFill>
              </a:rPr>
              <a:t>커트 </a:t>
            </a:r>
            <a:r>
              <a:rPr lang="en-US" altLang="ko-KR" sz="4800" spc="600" dirty="0">
                <a:solidFill>
                  <a:prstClr val="white"/>
                </a:solidFill>
              </a:rPr>
              <a:t>10 </a:t>
            </a:r>
          </a:p>
          <a:p>
            <a:pPr algn="ctr">
              <a:lnSpc>
                <a:spcPct val="150000"/>
              </a:lnSpc>
            </a:pPr>
            <a:r>
              <a:rPr lang="ko-KR" altLang="en-US" sz="4800" spc="600" dirty="0">
                <a:solidFill>
                  <a:prstClr val="white"/>
                </a:solidFill>
              </a:rPr>
              <a:t>질감과 양감</a:t>
            </a:r>
            <a:endParaRPr lang="en-US" altLang="ko-KR" sz="4800" spc="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71550" y="1827177"/>
            <a:ext cx="626308" cy="626308"/>
            <a:chOff x="2201989" y="1564894"/>
            <a:chExt cx="1006856" cy="1006856"/>
          </a:xfrm>
        </p:grpSpPr>
        <p:pic>
          <p:nvPicPr>
            <p:cNvPr id="2066" name="Picture 18" descr="Smartphone, White, Cellphone, Mobile, Mobile Phon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304" y="1635646"/>
              <a:ext cx="47975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1989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210906" y="195486"/>
            <a:ext cx="6889485" cy="576064"/>
          </a:xfrm>
        </p:spPr>
        <p:txBody>
          <a:bodyPr/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우리의 약속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971550" y="1069168"/>
            <a:ext cx="626308" cy="626308"/>
            <a:chOff x="395536" y="1564894"/>
            <a:chExt cx="1006856" cy="1006856"/>
          </a:xfrm>
        </p:grpSpPr>
        <p:pic>
          <p:nvPicPr>
            <p:cNvPr id="2054" name="Picture 6" descr="Camera, Digital, Portable, Cam, Photography, Le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01" y="1610075"/>
              <a:ext cx="936104" cy="71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그룹 11"/>
          <p:cNvGrpSpPr/>
          <p:nvPr/>
        </p:nvGrpSpPr>
        <p:grpSpPr>
          <a:xfrm>
            <a:off x="971550" y="3817650"/>
            <a:ext cx="626308" cy="626308"/>
            <a:chOff x="7741608" y="1564894"/>
            <a:chExt cx="1006856" cy="1006856"/>
          </a:xfrm>
        </p:grpSpPr>
        <p:pic>
          <p:nvPicPr>
            <p:cNvPr id="2060" name="Picture 12" descr="Cigarette, Nicotine, Dependency, Addiction, Habi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364" y="1869986"/>
              <a:ext cx="793344" cy="396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Unauthorised, Denied, Ban, Prohibition, Forbidd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1608" y="1564894"/>
              <a:ext cx="1006856" cy="100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8" name="Picture 20" descr="Trashcan, Man, Garbage, Bin, Person, Recycle, Rubbis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41" y="2585186"/>
            <a:ext cx="701117" cy="6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5042" y="114641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PPT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사진촬영을 금합니다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5042" y="1923662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수업 중에는 휴대폰을 넣어두세요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5042" y="2729251"/>
            <a:ext cx="5737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아카데미를 아껴주세요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음료는 화장실에 버리고 분리수거도 철저히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해주세요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</a:rPr>
              <a:t>*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이대로 가면 교육생들이 돌아가면서 청소해야 합니다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 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2151" y="3998853"/>
            <a:ext cx="573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흡연은 건물 밖에서 부탁 드립니다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058863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1779662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2579955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3" name="직사각형 22">
            <a:extLst>
              <a:ext uri="{FF2B5EF4-FFF2-40B4-BE49-F238E27FC236}">
                <a16:creationId xmlns="" xmlns:a16="http://schemas.microsoft.com/office/drawing/2014/main" id="{F9BF4019-7159-4D3B-888E-C09F8960CB43}"/>
              </a:ext>
            </a:extLst>
          </p:cNvPr>
          <p:cNvSpPr/>
          <p:nvPr/>
        </p:nvSpPr>
        <p:spPr>
          <a:xfrm>
            <a:off x="2507050" y="3839356"/>
            <a:ext cx="684000" cy="144000"/>
          </a:xfrm>
          <a:prstGeom prst="rect">
            <a:avLst/>
          </a:prstGeom>
          <a:solidFill>
            <a:srgbClr val="8DB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91409-43FB-42FD-BCDE-41861E1ADC45}" type="slidenum">
              <a:rPr lang="ko-KR" altLang="en-US" smtClean="0"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6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 flipH="1">
            <a:off x="323528" y="-776087"/>
            <a:ext cx="1" cy="104607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3"/>
          <p:cNvSpPr>
            <a:spLocks noGrp="1"/>
          </p:cNvSpPr>
          <p:nvPr>
            <p:ph type="title"/>
          </p:nvPr>
        </p:nvSpPr>
        <p:spPr>
          <a:xfrm>
            <a:off x="323528" y="112111"/>
            <a:ext cx="5286934" cy="626599"/>
          </a:xfrm>
        </p:spPr>
        <p:txBody>
          <a:bodyPr>
            <a:normAutofit fontScale="90000"/>
          </a:bodyPr>
          <a:lstStyle/>
          <a:p>
            <a:r>
              <a:rPr lang="ko-KR" alt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틴닝</a:t>
            </a:r>
            <a:r>
              <a:rPr lang="ko-KR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가위의 구조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7574"/>
            <a:ext cx="6216352" cy="3574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388" y="3089741"/>
            <a:ext cx="40637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/>
              <a:t>즐인</a:t>
            </a: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/>
              <a:t>빗살모형의 날</a:t>
            </a:r>
            <a:endParaRPr lang="en-US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/>
              <a:t>즐인날</a:t>
            </a:r>
            <a:r>
              <a:rPr lang="ko-KR" altLang="en-US" sz="1600" dirty="0"/>
              <a:t> 사이의 간격과 넓이</a:t>
            </a:r>
            <a:r>
              <a:rPr lang="en-US" altLang="ko-KR" sz="1600" dirty="0"/>
              <a:t>, </a:t>
            </a:r>
            <a:r>
              <a:rPr lang="ko-KR" altLang="en-US" sz="1600" dirty="0"/>
              <a:t>날 끝의 홈 모양에 따라 잘리는 양이 달라지게 표현된다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46794" y="987574"/>
            <a:ext cx="33853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봉인</a:t>
            </a:r>
            <a:endParaRPr lang="en-US" altLang="ko-KR" dirty="0"/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/>
              <a:t>막대모형의 날</a:t>
            </a:r>
            <a:endParaRPr lang="en-US" altLang="ko-KR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ko-KR" altLang="en-US" sz="1600" dirty="0" err="1"/>
              <a:t>봉인날에서</a:t>
            </a:r>
            <a:r>
              <a:rPr lang="ko-KR" altLang="en-US" sz="1600" dirty="0"/>
              <a:t> 모발을 잘라준다</a:t>
            </a: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323528" y="-27383"/>
            <a:ext cx="0" cy="84693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cxnSpLocks/>
          </p:cNvCxnSpPr>
          <p:nvPr/>
        </p:nvCxnSpPr>
        <p:spPr>
          <a:xfrm>
            <a:off x="4355978" y="501348"/>
            <a:ext cx="1" cy="4302650"/>
          </a:xfrm>
          <a:prstGeom prst="line">
            <a:avLst/>
          </a:prstGeom>
          <a:ln>
            <a:gradFill flip="none" rotWithShape="1">
              <a:gsLst>
                <a:gs pos="60000">
                  <a:srgbClr val="3F3F3F">
                    <a:alpha val="54000"/>
                  </a:srgbClr>
                </a:gs>
                <a:gs pos="100000">
                  <a:schemeClr val="bg1">
                    <a:lumMod val="85000"/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152400" sx="56000" sy="56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693EE1-9886-4D76-9A0D-BC5277DFD2BB}"/>
              </a:ext>
            </a:extLst>
          </p:cNvPr>
          <p:cNvSpPr txBox="1"/>
          <p:nvPr/>
        </p:nvSpPr>
        <p:spPr>
          <a:xfrm>
            <a:off x="1131298" y="4668456"/>
            <a:ext cx="99243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+mn-ea"/>
              </a:rPr>
              <a:t>[</a:t>
            </a:r>
            <a:r>
              <a:rPr lang="ko-KR" altLang="en-US" dirty="0" err="1">
                <a:latin typeface="+mn-ea"/>
              </a:rPr>
              <a:t>전대각</a:t>
            </a:r>
            <a:r>
              <a:rPr lang="en-US" altLang="ko-KR" dirty="0">
                <a:latin typeface="+mn-ea"/>
              </a:rPr>
              <a:t>]</a:t>
            </a:r>
          </a:p>
          <a:p>
            <a:pPr>
              <a:lnSpc>
                <a:spcPct val="130000"/>
              </a:lnSpc>
            </a:pPr>
            <a:endParaRPr kumimoji="0" lang="en-US" dirty="0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4533023-430A-44D1-A596-484B298C694D}"/>
              </a:ext>
            </a:extLst>
          </p:cNvPr>
          <p:cNvSpPr txBox="1"/>
          <p:nvPr/>
        </p:nvSpPr>
        <p:spPr>
          <a:xfrm>
            <a:off x="2339752" y="4698018"/>
            <a:ext cx="992430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dirty="0">
                <a:latin typeface="+mn-ea"/>
              </a:rPr>
              <a:t>[</a:t>
            </a:r>
            <a:r>
              <a:rPr lang="ko-KR" altLang="en-US" dirty="0" err="1">
                <a:latin typeface="+mn-ea"/>
              </a:rPr>
              <a:t>후대각</a:t>
            </a:r>
            <a:r>
              <a:rPr lang="en-US" altLang="ko-KR" dirty="0">
                <a:latin typeface="+mn-ea"/>
              </a:rPr>
              <a:t>]</a:t>
            </a:r>
          </a:p>
          <a:p>
            <a:pPr>
              <a:lnSpc>
                <a:spcPct val="130000"/>
              </a:lnSpc>
            </a:pPr>
            <a:endParaRPr kumimoji="0" lang="en-US" dirty="0">
              <a:latin typeface="+mn-ea"/>
            </a:endParaRPr>
          </a:p>
        </p:txBody>
      </p:sp>
      <p:sp>
        <p:nvSpPr>
          <p:cNvPr id="95" name="제목 3"/>
          <p:cNvSpPr txBox="1">
            <a:spLocks/>
          </p:cNvSpPr>
          <p:nvPr/>
        </p:nvSpPr>
        <p:spPr>
          <a:xfrm>
            <a:off x="323528" y="51471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섹션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(SECTION)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325724" y="819555"/>
            <a:ext cx="2186069" cy="400108"/>
            <a:chOff x="611560" y="1876764"/>
            <a:chExt cx="2642588" cy="483664"/>
          </a:xfrm>
        </p:grpSpPr>
        <p:sp>
          <p:nvSpPr>
            <p:cNvPr id="14" name="직사각형 13"/>
            <p:cNvSpPr/>
            <p:nvPr/>
          </p:nvSpPr>
          <p:spPr>
            <a:xfrm>
              <a:off x="776228" y="1876764"/>
              <a:ext cx="2477920" cy="483664"/>
            </a:xfrm>
            <a:prstGeom prst="rect">
              <a:avLst/>
            </a:prstGeom>
            <a:noFill/>
          </p:spPr>
          <p:txBody>
            <a:bodyPr wrap="none" lIns="91436" tIns="45719" rIns="91436" bIns="45719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VERTICAL (</a:t>
              </a:r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세로</a:t>
              </a:r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)</a:t>
              </a:r>
              <a:endPara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5" name="이등변 삼각형 14"/>
            <p:cNvSpPr/>
            <p:nvPr/>
          </p:nvSpPr>
          <p:spPr>
            <a:xfrm rot="5400000">
              <a:off x="597189" y="2011018"/>
              <a:ext cx="208385" cy="179643"/>
            </a:xfrm>
            <a:prstGeom prst="triangle">
              <a:avLst/>
            </a:prstGeom>
            <a:solidFill>
              <a:srgbClr val="2F30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132392" y="819554"/>
            <a:ext cx="2617776" cy="400108"/>
            <a:chOff x="611560" y="3071909"/>
            <a:chExt cx="3164450" cy="483664"/>
          </a:xfrm>
        </p:grpSpPr>
        <p:sp>
          <p:nvSpPr>
            <p:cNvPr id="17" name="직사각형 16"/>
            <p:cNvSpPr/>
            <p:nvPr/>
          </p:nvSpPr>
          <p:spPr>
            <a:xfrm>
              <a:off x="644212" y="3071909"/>
              <a:ext cx="3131798" cy="483664"/>
            </a:xfrm>
            <a:prstGeom prst="rect">
              <a:avLst/>
            </a:prstGeom>
            <a:noFill/>
          </p:spPr>
          <p:txBody>
            <a:bodyPr wrap="none" lIns="91436" tIns="45719" rIns="91436" bIns="45719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HORIZONTAL (</a:t>
              </a:r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가로</a:t>
              </a:r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)</a:t>
              </a:r>
              <a:endPara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18" name="이등변 삼각형 17"/>
            <p:cNvSpPr/>
            <p:nvPr/>
          </p:nvSpPr>
          <p:spPr>
            <a:xfrm rot="5400000">
              <a:off x="597189" y="3206163"/>
              <a:ext cx="208385" cy="179643"/>
            </a:xfrm>
            <a:prstGeom prst="triangle">
              <a:avLst/>
            </a:prstGeom>
            <a:solidFill>
              <a:srgbClr val="2F30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1058088" y="2906792"/>
            <a:ext cx="2368637" cy="400108"/>
            <a:chOff x="611560" y="4277049"/>
            <a:chExt cx="2863283" cy="483664"/>
          </a:xfrm>
        </p:grpSpPr>
        <p:sp>
          <p:nvSpPr>
            <p:cNvPr id="20" name="직사각형 19"/>
            <p:cNvSpPr/>
            <p:nvPr/>
          </p:nvSpPr>
          <p:spPr>
            <a:xfrm>
              <a:off x="728659" y="4277049"/>
              <a:ext cx="2746184" cy="483664"/>
            </a:xfrm>
            <a:prstGeom prst="rect">
              <a:avLst/>
            </a:prstGeom>
            <a:noFill/>
          </p:spPr>
          <p:txBody>
            <a:bodyPr wrap="none" lIns="91436" tIns="45719" rIns="91436" bIns="45719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DIAGONAL (</a:t>
              </a:r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사선</a:t>
              </a:r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)</a:t>
              </a:r>
              <a:endPara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 rot="5400000">
              <a:off x="597189" y="4387282"/>
              <a:ext cx="208385" cy="179643"/>
            </a:xfrm>
            <a:prstGeom prst="triangle">
              <a:avLst/>
            </a:prstGeom>
            <a:solidFill>
              <a:srgbClr val="2F30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325724" y="2906792"/>
            <a:ext cx="2060261" cy="400108"/>
            <a:chOff x="611560" y="5448173"/>
            <a:chExt cx="2490508" cy="483664"/>
          </a:xfrm>
        </p:grpSpPr>
        <p:sp>
          <p:nvSpPr>
            <p:cNvPr id="23" name="직사각형 22"/>
            <p:cNvSpPr/>
            <p:nvPr/>
          </p:nvSpPr>
          <p:spPr>
            <a:xfrm>
              <a:off x="727934" y="5448173"/>
              <a:ext cx="2374134" cy="483664"/>
            </a:xfrm>
            <a:prstGeom prst="rect">
              <a:avLst/>
            </a:prstGeom>
            <a:noFill/>
          </p:spPr>
          <p:txBody>
            <a:bodyPr wrap="none" lIns="91436" tIns="45719" rIns="91436" bIns="45719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PIVOT (</a:t>
              </a:r>
              <a:r>
                <a:rPr lang="ko-KR" altLang="en-US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방사선</a:t>
              </a:r>
              <a:r>
                <a:rPr lang="en-US" altLang="ko-KR" sz="20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2F3030"/>
                  </a:solidFill>
                  <a:latin typeface="+mn-ea"/>
                  <a:cs typeface="Arial" panose="020B0604020202020204" pitchFamily="34" charset="0"/>
                </a:rPr>
                <a:t>)</a:t>
              </a:r>
              <a:endParaRPr lang="en-US" altLang="ko-KR" sz="28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2F3030"/>
                </a:solidFill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4" name="이등변 삼각형 23"/>
            <p:cNvSpPr/>
            <p:nvPr/>
          </p:nvSpPr>
          <p:spPr>
            <a:xfrm rot="5400000">
              <a:off x="597189" y="5558406"/>
              <a:ext cx="208385" cy="179643"/>
            </a:xfrm>
            <a:prstGeom prst="triangle">
              <a:avLst/>
            </a:prstGeom>
            <a:solidFill>
              <a:srgbClr val="2F30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</p:grpSp>
      <p:cxnSp>
        <p:nvCxnSpPr>
          <p:cNvPr id="26" name="직선 연결선 25"/>
          <p:cNvCxnSpPr/>
          <p:nvPr/>
        </p:nvCxnSpPr>
        <p:spPr>
          <a:xfrm flipH="1" flipV="1">
            <a:off x="826122" y="2839112"/>
            <a:ext cx="7562302" cy="20670"/>
          </a:xfrm>
          <a:prstGeom prst="line">
            <a:avLst/>
          </a:prstGeom>
          <a:ln>
            <a:gradFill flip="none" rotWithShape="1">
              <a:gsLst>
                <a:gs pos="60000">
                  <a:srgbClr val="3F3F3F">
                    <a:alpha val="54000"/>
                  </a:srgbClr>
                </a:gs>
                <a:gs pos="100000">
                  <a:schemeClr val="bg1">
                    <a:lumMod val="85000"/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152400" sx="56000" sy="56000" algn="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 descr="D:\Users\user\Desktop\진주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91" y="1236534"/>
            <a:ext cx="1127020" cy="15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D:\Users\user\Desktop\진주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91" y="3306356"/>
            <a:ext cx="1074842" cy="147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D:\Users\user\Desktop\진주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56" y="3261822"/>
            <a:ext cx="1124720" cy="15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D:\Users\user\Desktop\진주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07" y="1162978"/>
            <a:ext cx="1160318" cy="158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D:\Users\user\Desktop\진주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3143"/>
            <a:ext cx="1143069" cy="15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31" y="3547614"/>
            <a:ext cx="971654" cy="120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자유형 1"/>
          <p:cNvSpPr/>
          <p:nvPr/>
        </p:nvSpPr>
        <p:spPr>
          <a:xfrm>
            <a:off x="1523992" y="1452568"/>
            <a:ext cx="433392" cy="838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279"/>
              <a:gd name="connsiteY0" fmla="*/ 29999 h 48167"/>
              <a:gd name="connsiteX1" fmla="*/ 9279 w 9279"/>
              <a:gd name="connsiteY1" fmla="*/ 0 h 48167"/>
              <a:gd name="connsiteX0" fmla="*/ 0 w 9430"/>
              <a:gd name="connsiteY0" fmla="*/ 2075 h 7309"/>
              <a:gd name="connsiteX1" fmla="*/ 9430 w 9430"/>
              <a:gd name="connsiteY1" fmla="*/ 0 h 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" h="7309">
                <a:moveTo>
                  <a:pt x="0" y="2075"/>
                </a:moveTo>
                <a:cubicBezTo>
                  <a:pt x="3644" y="9688"/>
                  <a:pt x="5216" y="8998"/>
                  <a:pt x="943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자유형 113"/>
          <p:cNvSpPr/>
          <p:nvPr/>
        </p:nvSpPr>
        <p:spPr>
          <a:xfrm>
            <a:off x="1380410" y="1720012"/>
            <a:ext cx="695352" cy="8384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39" h="35211">
                <a:moveTo>
                  <a:pt x="0" y="10000"/>
                </a:moveTo>
                <a:cubicBezTo>
                  <a:pt x="3381" y="46669"/>
                  <a:pt x="10129" y="43339"/>
                  <a:pt x="14039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자유형 114"/>
          <p:cNvSpPr/>
          <p:nvPr/>
        </p:nvSpPr>
        <p:spPr>
          <a:xfrm>
            <a:off x="1404234" y="1859689"/>
            <a:ext cx="652458" cy="8384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1731"/>
              <a:gd name="connsiteY0" fmla="*/ 10000 h 35211"/>
              <a:gd name="connsiteX1" fmla="*/ 11731 w 11731"/>
              <a:gd name="connsiteY1" fmla="*/ 0 h 35211"/>
              <a:gd name="connsiteX0" fmla="*/ 0 w 13173"/>
              <a:gd name="connsiteY0" fmla="*/ 10000 h 35211"/>
              <a:gd name="connsiteX1" fmla="*/ 13173 w 13173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73" h="35211">
                <a:moveTo>
                  <a:pt x="0" y="10000"/>
                </a:moveTo>
                <a:cubicBezTo>
                  <a:pt x="3381" y="46669"/>
                  <a:pt x="9263" y="43339"/>
                  <a:pt x="13173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자유형 115"/>
          <p:cNvSpPr/>
          <p:nvPr/>
        </p:nvSpPr>
        <p:spPr>
          <a:xfrm>
            <a:off x="1439945" y="1999365"/>
            <a:ext cx="573854" cy="7157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0865"/>
              <a:gd name="connsiteY0" fmla="*/ 0 h 30058"/>
              <a:gd name="connsiteX1" fmla="*/ 10865 w 10865"/>
              <a:gd name="connsiteY1" fmla="*/ 4 h 30058"/>
              <a:gd name="connsiteX0" fmla="*/ 0 w 11586"/>
              <a:gd name="connsiteY0" fmla="*/ 0 h 30058"/>
              <a:gd name="connsiteX1" fmla="*/ 11586 w 11586"/>
              <a:gd name="connsiteY1" fmla="*/ 4 h 30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86" h="30058">
                <a:moveTo>
                  <a:pt x="0" y="0"/>
                </a:moveTo>
                <a:cubicBezTo>
                  <a:pt x="3381" y="36669"/>
                  <a:pt x="7676" y="43343"/>
                  <a:pt x="11586" y="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자유형 116"/>
          <p:cNvSpPr/>
          <p:nvPr/>
        </p:nvSpPr>
        <p:spPr>
          <a:xfrm>
            <a:off x="1489942" y="2136659"/>
            <a:ext cx="457190" cy="7156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519"/>
              <a:gd name="connsiteY0" fmla="*/ 0 h 30054"/>
              <a:gd name="connsiteX1" fmla="*/ 9519 w 9519"/>
              <a:gd name="connsiteY1" fmla="*/ 0 h 30054"/>
              <a:gd name="connsiteX0" fmla="*/ 0 w 9697"/>
              <a:gd name="connsiteY0" fmla="*/ 0 h 10000"/>
              <a:gd name="connsiteX1" fmla="*/ 9697 w 9697"/>
              <a:gd name="connsiteY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97" h="10000">
                <a:moveTo>
                  <a:pt x="0" y="0"/>
                </a:moveTo>
                <a:cubicBezTo>
                  <a:pt x="3552" y="12201"/>
                  <a:pt x="5589" y="14420"/>
                  <a:pt x="969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자유형 117"/>
          <p:cNvSpPr/>
          <p:nvPr/>
        </p:nvSpPr>
        <p:spPr>
          <a:xfrm>
            <a:off x="1407775" y="1584403"/>
            <a:ext cx="654093" cy="8384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3462"/>
              <a:gd name="connsiteY0" fmla="*/ 10000 h 35211"/>
              <a:gd name="connsiteX1" fmla="*/ 13462 w 13462"/>
              <a:gd name="connsiteY1" fmla="*/ 0 h 35211"/>
              <a:gd name="connsiteX0" fmla="*/ 0 w 13206"/>
              <a:gd name="connsiteY0" fmla="*/ 10000 h 35211"/>
              <a:gd name="connsiteX1" fmla="*/ 13206 w 13206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06" h="35211">
                <a:moveTo>
                  <a:pt x="0" y="10000"/>
                </a:moveTo>
                <a:cubicBezTo>
                  <a:pt x="3381" y="46669"/>
                  <a:pt x="9296" y="43339"/>
                  <a:pt x="13206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2273410" y="1350405"/>
            <a:ext cx="1024932" cy="1401103"/>
            <a:chOff x="2003889" y="2268749"/>
            <a:chExt cx="1669487" cy="207898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0" name="자유형 9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 10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9" name="자유형 118"/>
          <p:cNvSpPr/>
          <p:nvPr/>
        </p:nvSpPr>
        <p:spPr>
          <a:xfrm>
            <a:off x="2600718" y="1432767"/>
            <a:ext cx="433392" cy="8383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279"/>
              <a:gd name="connsiteY0" fmla="*/ 29999 h 48167"/>
              <a:gd name="connsiteX1" fmla="*/ 9279 w 9279"/>
              <a:gd name="connsiteY1" fmla="*/ 0 h 48167"/>
              <a:gd name="connsiteX0" fmla="*/ 0 w 9430"/>
              <a:gd name="connsiteY0" fmla="*/ 2075 h 7309"/>
              <a:gd name="connsiteX1" fmla="*/ 9430 w 9430"/>
              <a:gd name="connsiteY1" fmla="*/ 0 h 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" h="7309">
                <a:moveTo>
                  <a:pt x="0" y="2075"/>
                </a:moveTo>
                <a:cubicBezTo>
                  <a:pt x="3644" y="9688"/>
                  <a:pt x="5216" y="8998"/>
                  <a:pt x="943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자유형 119"/>
          <p:cNvSpPr/>
          <p:nvPr/>
        </p:nvSpPr>
        <p:spPr>
          <a:xfrm>
            <a:off x="2608291" y="1687066"/>
            <a:ext cx="635817" cy="8384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2837"/>
              <a:gd name="connsiteY0" fmla="*/ 10000 h 35211"/>
              <a:gd name="connsiteX1" fmla="*/ 12837 w 12837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37" h="35211">
                <a:moveTo>
                  <a:pt x="0" y="10000"/>
                </a:moveTo>
                <a:cubicBezTo>
                  <a:pt x="3381" y="46669"/>
                  <a:pt x="8927" y="43339"/>
                  <a:pt x="1283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자유형 120"/>
          <p:cNvSpPr/>
          <p:nvPr/>
        </p:nvSpPr>
        <p:spPr>
          <a:xfrm>
            <a:off x="2621004" y="1826743"/>
            <a:ext cx="626257" cy="8384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1731"/>
              <a:gd name="connsiteY0" fmla="*/ 10000 h 35211"/>
              <a:gd name="connsiteX1" fmla="*/ 11731 w 11731"/>
              <a:gd name="connsiteY1" fmla="*/ 0 h 35211"/>
              <a:gd name="connsiteX0" fmla="*/ 0 w 13173"/>
              <a:gd name="connsiteY0" fmla="*/ 10000 h 35211"/>
              <a:gd name="connsiteX1" fmla="*/ 13173 w 13173"/>
              <a:gd name="connsiteY1" fmla="*/ 0 h 35211"/>
              <a:gd name="connsiteX0" fmla="*/ 0 w 12644"/>
              <a:gd name="connsiteY0" fmla="*/ 10000 h 35211"/>
              <a:gd name="connsiteX1" fmla="*/ 12644 w 12644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44" h="35211">
                <a:moveTo>
                  <a:pt x="0" y="10000"/>
                </a:moveTo>
                <a:cubicBezTo>
                  <a:pt x="3381" y="46669"/>
                  <a:pt x="8734" y="43339"/>
                  <a:pt x="12644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자유형 121"/>
          <p:cNvSpPr/>
          <p:nvPr/>
        </p:nvSpPr>
        <p:spPr>
          <a:xfrm>
            <a:off x="2945621" y="1966420"/>
            <a:ext cx="257160" cy="6535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0865"/>
              <a:gd name="connsiteY0" fmla="*/ 0 h 30058"/>
              <a:gd name="connsiteX1" fmla="*/ 10865 w 10865"/>
              <a:gd name="connsiteY1" fmla="*/ 4 h 30058"/>
              <a:gd name="connsiteX0" fmla="*/ 0 w 11586"/>
              <a:gd name="connsiteY0" fmla="*/ 0 h 30058"/>
              <a:gd name="connsiteX1" fmla="*/ 11586 w 11586"/>
              <a:gd name="connsiteY1" fmla="*/ 4 h 30058"/>
              <a:gd name="connsiteX0" fmla="*/ 0 w 5192"/>
              <a:gd name="connsiteY0" fmla="*/ 19995 h 41280"/>
              <a:gd name="connsiteX1" fmla="*/ 5192 w 5192"/>
              <a:gd name="connsiteY1" fmla="*/ 0 h 41280"/>
              <a:gd name="connsiteX0" fmla="*/ 0 w 10000"/>
              <a:gd name="connsiteY0" fmla="*/ 4844 h 8959"/>
              <a:gd name="connsiteX1" fmla="*/ 10000 w 10000"/>
              <a:gd name="connsiteY1" fmla="*/ 0 h 8959"/>
              <a:gd name="connsiteX0" fmla="*/ 0 w 10000"/>
              <a:gd name="connsiteY0" fmla="*/ 5407 h 8619"/>
              <a:gd name="connsiteX1" fmla="*/ 10000 w 10000"/>
              <a:gd name="connsiteY1" fmla="*/ 0 h 8619"/>
              <a:gd name="connsiteX0" fmla="*/ 0 w 10000"/>
              <a:gd name="connsiteY0" fmla="*/ 6273 h 8610"/>
              <a:gd name="connsiteX1" fmla="*/ 10000 w 10000"/>
              <a:gd name="connsiteY1" fmla="*/ 0 h 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610">
                <a:moveTo>
                  <a:pt x="0" y="6273"/>
                </a:moveTo>
                <a:cubicBezTo>
                  <a:pt x="4290" y="11502"/>
                  <a:pt x="5525" y="7323"/>
                  <a:pt x="1000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자유형 122"/>
          <p:cNvSpPr/>
          <p:nvPr/>
        </p:nvSpPr>
        <p:spPr>
          <a:xfrm>
            <a:off x="2981352" y="2101329"/>
            <a:ext cx="147619" cy="4787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519"/>
              <a:gd name="connsiteY0" fmla="*/ 0 h 30054"/>
              <a:gd name="connsiteX1" fmla="*/ 9519 w 9519"/>
              <a:gd name="connsiteY1" fmla="*/ 0 h 30054"/>
              <a:gd name="connsiteX0" fmla="*/ 0 w 9697"/>
              <a:gd name="connsiteY0" fmla="*/ 0 h 10000"/>
              <a:gd name="connsiteX1" fmla="*/ 9697 w 9697"/>
              <a:gd name="connsiteY1" fmla="*/ 0 h 10000"/>
              <a:gd name="connsiteX0" fmla="*/ 0 w 3385"/>
              <a:gd name="connsiteY0" fmla="*/ 9983 h 16029"/>
              <a:gd name="connsiteX1" fmla="*/ 3385 w 3385"/>
              <a:gd name="connsiteY1" fmla="*/ 0 h 16029"/>
              <a:gd name="connsiteX0" fmla="*/ 0 w 10154"/>
              <a:gd name="connsiteY0" fmla="*/ 0 h 6238"/>
              <a:gd name="connsiteX1" fmla="*/ 10154 w 10154"/>
              <a:gd name="connsiteY1" fmla="*/ 0 h 6238"/>
              <a:gd name="connsiteX0" fmla="*/ 0 w 9394"/>
              <a:gd name="connsiteY0" fmla="*/ 0 h 11918"/>
              <a:gd name="connsiteX1" fmla="*/ 9394 w 9394"/>
              <a:gd name="connsiteY1" fmla="*/ 3328 h 11918"/>
              <a:gd name="connsiteX0" fmla="*/ 0 w 10000"/>
              <a:gd name="connsiteY0" fmla="*/ 0 h 9192"/>
              <a:gd name="connsiteX1" fmla="*/ 10000 w 10000"/>
              <a:gd name="connsiteY1" fmla="*/ 2792 h 9192"/>
              <a:gd name="connsiteX0" fmla="*/ 0 w 10000"/>
              <a:gd name="connsiteY0" fmla="*/ 0 h 6107"/>
              <a:gd name="connsiteX1" fmla="*/ 10000 w 10000"/>
              <a:gd name="connsiteY1" fmla="*/ 3037 h 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107">
                <a:moveTo>
                  <a:pt x="0" y="0"/>
                </a:moveTo>
                <a:cubicBezTo>
                  <a:pt x="5376" y="8102"/>
                  <a:pt x="4947" y="7087"/>
                  <a:pt x="10000" y="30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자유형 123"/>
          <p:cNvSpPr/>
          <p:nvPr/>
        </p:nvSpPr>
        <p:spPr>
          <a:xfrm>
            <a:off x="2553913" y="1551457"/>
            <a:ext cx="630269" cy="9830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3462"/>
              <a:gd name="connsiteY0" fmla="*/ 10000 h 35211"/>
              <a:gd name="connsiteX1" fmla="*/ 13462 w 13462"/>
              <a:gd name="connsiteY1" fmla="*/ 0 h 35211"/>
              <a:gd name="connsiteX0" fmla="*/ 0 w 13206"/>
              <a:gd name="connsiteY0" fmla="*/ 10000 h 35211"/>
              <a:gd name="connsiteX1" fmla="*/ 13206 w 13206"/>
              <a:gd name="connsiteY1" fmla="*/ 0 h 35211"/>
              <a:gd name="connsiteX0" fmla="*/ 0 w 12725"/>
              <a:gd name="connsiteY0" fmla="*/ 20004 h 41284"/>
              <a:gd name="connsiteX1" fmla="*/ 12725 w 12725"/>
              <a:gd name="connsiteY1" fmla="*/ 0 h 4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25" h="41284">
                <a:moveTo>
                  <a:pt x="0" y="20004"/>
                </a:moveTo>
                <a:cubicBezTo>
                  <a:pt x="3381" y="56673"/>
                  <a:pt x="8815" y="43339"/>
                  <a:pt x="12725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자유형 124"/>
          <p:cNvSpPr/>
          <p:nvPr/>
        </p:nvSpPr>
        <p:spPr>
          <a:xfrm>
            <a:off x="6068022" y="1307306"/>
            <a:ext cx="4763" cy="897731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897731">
                <a:moveTo>
                  <a:pt x="0" y="0"/>
                </a:moveTo>
                <a:cubicBezTo>
                  <a:pt x="1588" y="299244"/>
                  <a:pt x="3175" y="598487"/>
                  <a:pt x="4763" y="89773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자유형 125"/>
          <p:cNvSpPr/>
          <p:nvPr/>
        </p:nvSpPr>
        <p:spPr>
          <a:xfrm>
            <a:off x="6148687" y="1311325"/>
            <a:ext cx="4763" cy="897731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3" h="897731">
                <a:moveTo>
                  <a:pt x="0" y="0"/>
                </a:moveTo>
                <a:cubicBezTo>
                  <a:pt x="1588" y="299244"/>
                  <a:pt x="3175" y="598487"/>
                  <a:pt x="4763" y="89773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자유형 126"/>
          <p:cNvSpPr/>
          <p:nvPr/>
        </p:nvSpPr>
        <p:spPr>
          <a:xfrm>
            <a:off x="6229352" y="1340471"/>
            <a:ext cx="2381" cy="84772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4999"/>
              <a:gd name="connsiteY0" fmla="*/ 0 h 9443"/>
              <a:gd name="connsiteX1" fmla="*/ 4999 w 4999"/>
              <a:gd name="connsiteY1" fmla="*/ 9443 h 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99" h="9443">
                <a:moveTo>
                  <a:pt x="0" y="0"/>
                </a:moveTo>
                <a:cubicBezTo>
                  <a:pt x="3334" y="3333"/>
                  <a:pt x="1665" y="6110"/>
                  <a:pt x="4999" y="9443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자유형 127"/>
          <p:cNvSpPr/>
          <p:nvPr/>
        </p:nvSpPr>
        <p:spPr>
          <a:xfrm>
            <a:off x="5987357" y="1323231"/>
            <a:ext cx="4763" cy="87151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9708">
                <a:moveTo>
                  <a:pt x="0" y="0"/>
                </a:moveTo>
                <a:cubicBezTo>
                  <a:pt x="3334" y="3333"/>
                  <a:pt x="6666" y="6375"/>
                  <a:pt x="10000" y="970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자유형 128"/>
          <p:cNvSpPr/>
          <p:nvPr/>
        </p:nvSpPr>
        <p:spPr>
          <a:xfrm>
            <a:off x="5906693" y="1358259"/>
            <a:ext cx="7144" cy="826272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4999"/>
              <a:gd name="connsiteY0" fmla="*/ 0 h 9204"/>
              <a:gd name="connsiteX1" fmla="*/ 14999 w 14999"/>
              <a:gd name="connsiteY1" fmla="*/ 9204 h 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99" h="9204">
                <a:moveTo>
                  <a:pt x="0" y="0"/>
                </a:moveTo>
                <a:cubicBezTo>
                  <a:pt x="3334" y="3333"/>
                  <a:pt x="11665" y="5871"/>
                  <a:pt x="14999" y="920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자유형 130"/>
          <p:cNvSpPr/>
          <p:nvPr/>
        </p:nvSpPr>
        <p:spPr>
          <a:xfrm>
            <a:off x="5826002" y="1419622"/>
            <a:ext cx="7170" cy="664411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4999"/>
              <a:gd name="connsiteY0" fmla="*/ 0 h 7401"/>
              <a:gd name="connsiteX1" fmla="*/ 14999 w 14999"/>
              <a:gd name="connsiteY1" fmla="*/ 7401 h 7401"/>
              <a:gd name="connsiteX0" fmla="*/ 36 w 10036"/>
              <a:gd name="connsiteY0" fmla="*/ 0 h 10000"/>
              <a:gd name="connsiteX1" fmla="*/ 10036 w 10036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36" h="10000">
                <a:moveTo>
                  <a:pt x="36" y="0"/>
                </a:moveTo>
                <a:cubicBezTo>
                  <a:pt x="2259" y="4503"/>
                  <a:pt x="-5520" y="5461"/>
                  <a:pt x="10036" y="1000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자유형 131"/>
          <p:cNvSpPr/>
          <p:nvPr/>
        </p:nvSpPr>
        <p:spPr>
          <a:xfrm>
            <a:off x="6310017" y="1397621"/>
            <a:ext cx="2382" cy="66198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7374"/>
              <a:gd name="connsiteX1" fmla="*/ 5001 w 5001"/>
              <a:gd name="connsiteY1" fmla="*/ 7374 h 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1" h="7374">
                <a:moveTo>
                  <a:pt x="0" y="0"/>
                </a:moveTo>
                <a:cubicBezTo>
                  <a:pt x="3334" y="3333"/>
                  <a:pt x="1667" y="4041"/>
                  <a:pt x="5001" y="737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자유형 132"/>
          <p:cNvSpPr/>
          <p:nvPr/>
        </p:nvSpPr>
        <p:spPr>
          <a:xfrm>
            <a:off x="6390682" y="1492871"/>
            <a:ext cx="6350" cy="376259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4430"/>
              <a:gd name="connsiteX1" fmla="*/ 10000 w 10000"/>
              <a:gd name="connsiteY1" fmla="*/ 4430 h 4430"/>
              <a:gd name="connsiteX0" fmla="*/ 0 w 10218"/>
              <a:gd name="connsiteY0" fmla="*/ 0 h 10000"/>
              <a:gd name="connsiteX1" fmla="*/ 10000 w 10218"/>
              <a:gd name="connsiteY1" fmla="*/ 10000 h 10000"/>
              <a:gd name="connsiteX0" fmla="*/ 0 w 11110"/>
              <a:gd name="connsiteY0" fmla="*/ 0 h 10000"/>
              <a:gd name="connsiteX1" fmla="*/ 10000 w 11110"/>
              <a:gd name="connsiteY1" fmla="*/ 10000 h 10000"/>
              <a:gd name="connsiteX0" fmla="*/ 0 w 11110"/>
              <a:gd name="connsiteY0" fmla="*/ 0 h 9461"/>
              <a:gd name="connsiteX1" fmla="*/ 9999 w 11110"/>
              <a:gd name="connsiteY1" fmla="*/ 9461 h 9461"/>
              <a:gd name="connsiteX0" fmla="*/ 0 w 11999"/>
              <a:gd name="connsiteY0" fmla="*/ 0 h 10000"/>
              <a:gd name="connsiteX1" fmla="*/ 9000 w 11999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99" h="10000">
                <a:moveTo>
                  <a:pt x="0" y="0"/>
                </a:moveTo>
                <a:cubicBezTo>
                  <a:pt x="12002" y="6877"/>
                  <a:pt x="15000" y="4515"/>
                  <a:pt x="9000" y="1000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자유형 133"/>
          <p:cNvSpPr/>
          <p:nvPr/>
        </p:nvSpPr>
        <p:spPr>
          <a:xfrm>
            <a:off x="5745362" y="1538119"/>
            <a:ext cx="2592" cy="309554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3740"/>
              <a:gd name="connsiteX1" fmla="*/ 5001 w 5001"/>
              <a:gd name="connsiteY1" fmla="*/ 3740 h 3740"/>
              <a:gd name="connsiteX0" fmla="*/ 0 w 10886"/>
              <a:gd name="connsiteY0" fmla="*/ 0 h 10000"/>
              <a:gd name="connsiteX1" fmla="*/ 10000 w 10886"/>
              <a:gd name="connsiteY1" fmla="*/ 10000 h 10000"/>
              <a:gd name="connsiteX0" fmla="*/ 0 w 10886"/>
              <a:gd name="connsiteY0" fmla="*/ 0 h 9574"/>
              <a:gd name="connsiteX1" fmla="*/ 10000 w 10886"/>
              <a:gd name="connsiteY1" fmla="*/ 9574 h 9574"/>
              <a:gd name="connsiteX0" fmla="*/ 0 w 9996"/>
              <a:gd name="connsiteY0" fmla="*/ 0 h 9630"/>
              <a:gd name="connsiteX1" fmla="*/ 9186 w 9996"/>
              <a:gd name="connsiteY1" fmla="*/ 9630 h 9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96" h="9630">
                <a:moveTo>
                  <a:pt x="0" y="0"/>
                </a:moveTo>
                <a:cubicBezTo>
                  <a:pt x="6124" y="9309"/>
                  <a:pt x="12244" y="4914"/>
                  <a:pt x="9186" y="963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6587313" y="1312912"/>
            <a:ext cx="1081033" cy="1452327"/>
            <a:chOff x="2003889" y="2268749"/>
            <a:chExt cx="1669487" cy="207898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5" name="자유형 4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자유형 6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5" name="자유형 134"/>
          <p:cNvSpPr/>
          <p:nvPr/>
        </p:nvSpPr>
        <p:spPr>
          <a:xfrm>
            <a:off x="7220546" y="1357300"/>
            <a:ext cx="18217" cy="509603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5756"/>
              <a:gd name="connsiteX1" fmla="*/ 10000 w 10000"/>
              <a:gd name="connsiteY1" fmla="*/ 5756 h 5756"/>
              <a:gd name="connsiteX0" fmla="*/ 0 w 29998"/>
              <a:gd name="connsiteY0" fmla="*/ 0 h 10046"/>
              <a:gd name="connsiteX1" fmla="*/ 29998 w 29998"/>
              <a:gd name="connsiteY1" fmla="*/ 10046 h 10046"/>
              <a:gd name="connsiteX0" fmla="*/ 0 w 35627"/>
              <a:gd name="connsiteY0" fmla="*/ 0 h 10046"/>
              <a:gd name="connsiteX1" fmla="*/ 29998 w 35627"/>
              <a:gd name="connsiteY1" fmla="*/ 10046 h 10046"/>
              <a:gd name="connsiteX0" fmla="*/ 0 w 38247"/>
              <a:gd name="connsiteY0" fmla="*/ 0 h 9862"/>
              <a:gd name="connsiteX1" fmla="*/ 34999 w 38247"/>
              <a:gd name="connsiteY1" fmla="*/ 9862 h 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47" h="9862">
                <a:moveTo>
                  <a:pt x="0" y="0"/>
                </a:moveTo>
                <a:cubicBezTo>
                  <a:pt x="58329" y="859"/>
                  <a:pt x="31665" y="4072"/>
                  <a:pt x="34999" y="986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자유형 136"/>
          <p:cNvSpPr/>
          <p:nvPr/>
        </p:nvSpPr>
        <p:spPr>
          <a:xfrm>
            <a:off x="7386639" y="1394192"/>
            <a:ext cx="13031" cy="812045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4999"/>
              <a:gd name="connsiteY0" fmla="*/ 0 h 9443"/>
              <a:gd name="connsiteX1" fmla="*/ 4999 w 4999"/>
              <a:gd name="connsiteY1" fmla="*/ 9443 h 9443"/>
              <a:gd name="connsiteX0" fmla="*/ 0 w 10000"/>
              <a:gd name="connsiteY0" fmla="*/ 0 h 9635"/>
              <a:gd name="connsiteX1" fmla="*/ 10000 w 10000"/>
              <a:gd name="connsiteY1" fmla="*/ 9635 h 9635"/>
              <a:gd name="connsiteX0" fmla="*/ 0 w 10000"/>
              <a:gd name="connsiteY0" fmla="*/ 0 h 9796"/>
              <a:gd name="connsiteX1" fmla="*/ 10000 w 10000"/>
              <a:gd name="connsiteY1" fmla="*/ 9796 h 9796"/>
              <a:gd name="connsiteX0" fmla="*/ 0 w 48559"/>
              <a:gd name="connsiteY0" fmla="*/ 0 h 10000"/>
              <a:gd name="connsiteX1" fmla="*/ 10000 w 48559"/>
              <a:gd name="connsiteY1" fmla="*/ 10000 h 10000"/>
              <a:gd name="connsiteX0" fmla="*/ 0 w 54729"/>
              <a:gd name="connsiteY0" fmla="*/ 0 h 10149"/>
              <a:gd name="connsiteX1" fmla="*/ 30004 w 54729"/>
              <a:gd name="connsiteY1" fmla="*/ 10149 h 1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729" h="10149">
                <a:moveTo>
                  <a:pt x="0" y="0"/>
                </a:moveTo>
                <a:cubicBezTo>
                  <a:pt x="106682" y="556"/>
                  <a:pt x="23335" y="6409"/>
                  <a:pt x="30004" y="1014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자유형 137"/>
          <p:cNvSpPr/>
          <p:nvPr/>
        </p:nvSpPr>
        <p:spPr>
          <a:xfrm>
            <a:off x="7132736" y="1344233"/>
            <a:ext cx="21183" cy="50238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자유형 140"/>
          <p:cNvSpPr/>
          <p:nvPr/>
        </p:nvSpPr>
        <p:spPr>
          <a:xfrm>
            <a:off x="7474448" y="1451375"/>
            <a:ext cx="10983" cy="647700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7374"/>
              <a:gd name="connsiteX1" fmla="*/ 5001 w 5001"/>
              <a:gd name="connsiteY1" fmla="*/ 7374 h 7374"/>
              <a:gd name="connsiteX0" fmla="*/ 0 w 10000"/>
              <a:gd name="connsiteY0" fmla="*/ 0 h 9892"/>
              <a:gd name="connsiteX1" fmla="*/ 10000 w 10000"/>
              <a:gd name="connsiteY1" fmla="*/ 9892 h 9892"/>
              <a:gd name="connsiteX0" fmla="*/ 0 w 29996"/>
              <a:gd name="connsiteY0" fmla="*/ 0 h 9891"/>
              <a:gd name="connsiteX1" fmla="*/ 29996 w 29996"/>
              <a:gd name="connsiteY1" fmla="*/ 9891 h 9891"/>
              <a:gd name="connsiteX0" fmla="*/ 0 w 15372"/>
              <a:gd name="connsiteY0" fmla="*/ 0 h 10000"/>
              <a:gd name="connsiteX1" fmla="*/ 10000 w 15372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72" h="10000">
                <a:moveTo>
                  <a:pt x="0" y="0"/>
                </a:moveTo>
                <a:cubicBezTo>
                  <a:pt x="28885" y="906"/>
                  <a:pt x="7777" y="5381"/>
                  <a:pt x="10000" y="1000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자유형 141"/>
          <p:cNvSpPr/>
          <p:nvPr/>
        </p:nvSpPr>
        <p:spPr>
          <a:xfrm>
            <a:off x="7552731" y="1539450"/>
            <a:ext cx="11612" cy="438192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4430"/>
              <a:gd name="connsiteX1" fmla="*/ 10000 w 10000"/>
              <a:gd name="connsiteY1" fmla="*/ 4430 h 4430"/>
              <a:gd name="connsiteX0" fmla="*/ 0 w 10218"/>
              <a:gd name="connsiteY0" fmla="*/ 0 h 10000"/>
              <a:gd name="connsiteX1" fmla="*/ 10000 w 10218"/>
              <a:gd name="connsiteY1" fmla="*/ 10000 h 10000"/>
              <a:gd name="connsiteX0" fmla="*/ 0 w 11110"/>
              <a:gd name="connsiteY0" fmla="*/ 0 h 10000"/>
              <a:gd name="connsiteX1" fmla="*/ 10000 w 11110"/>
              <a:gd name="connsiteY1" fmla="*/ 10000 h 10000"/>
              <a:gd name="connsiteX0" fmla="*/ 0 w 11110"/>
              <a:gd name="connsiteY0" fmla="*/ 0 h 9461"/>
              <a:gd name="connsiteX1" fmla="*/ 9999 w 11110"/>
              <a:gd name="connsiteY1" fmla="*/ 9461 h 9461"/>
              <a:gd name="connsiteX0" fmla="*/ 0 w 11999"/>
              <a:gd name="connsiteY0" fmla="*/ 0 h 10000"/>
              <a:gd name="connsiteX1" fmla="*/ 9000 w 11999"/>
              <a:gd name="connsiteY1" fmla="*/ 10000 h 10000"/>
              <a:gd name="connsiteX0" fmla="*/ 0 w 15612"/>
              <a:gd name="connsiteY0" fmla="*/ 0 h 11899"/>
              <a:gd name="connsiteX1" fmla="*/ 13501 w 15612"/>
              <a:gd name="connsiteY1" fmla="*/ 11899 h 11899"/>
              <a:gd name="connsiteX0" fmla="*/ 0 w 15612"/>
              <a:gd name="connsiteY0" fmla="*/ 0 h 11646"/>
              <a:gd name="connsiteX1" fmla="*/ 13501 w 15612"/>
              <a:gd name="connsiteY1" fmla="*/ 11646 h 11646"/>
              <a:gd name="connsiteX0" fmla="*/ 0 w 21942"/>
              <a:gd name="connsiteY0" fmla="*/ 0 h 11646"/>
              <a:gd name="connsiteX1" fmla="*/ 13501 w 21942"/>
              <a:gd name="connsiteY1" fmla="*/ 11646 h 1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" h="11646">
                <a:moveTo>
                  <a:pt x="0" y="0"/>
                </a:moveTo>
                <a:cubicBezTo>
                  <a:pt x="34501" y="1181"/>
                  <a:pt x="19501" y="6161"/>
                  <a:pt x="13501" y="1164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3" name="자유형 142"/>
          <p:cNvSpPr/>
          <p:nvPr/>
        </p:nvSpPr>
        <p:spPr>
          <a:xfrm>
            <a:off x="6910003" y="1422265"/>
            <a:ext cx="9526" cy="130961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3740"/>
              <a:gd name="connsiteX1" fmla="*/ 5001 w 5001"/>
              <a:gd name="connsiteY1" fmla="*/ 3740 h 3740"/>
              <a:gd name="connsiteX0" fmla="*/ 0 w 10886"/>
              <a:gd name="connsiteY0" fmla="*/ 0 h 10000"/>
              <a:gd name="connsiteX1" fmla="*/ 10000 w 10886"/>
              <a:gd name="connsiteY1" fmla="*/ 10000 h 10000"/>
              <a:gd name="connsiteX0" fmla="*/ 0 w 10886"/>
              <a:gd name="connsiteY0" fmla="*/ 0 h 9574"/>
              <a:gd name="connsiteX1" fmla="*/ 10000 w 10886"/>
              <a:gd name="connsiteY1" fmla="*/ 9574 h 9574"/>
              <a:gd name="connsiteX0" fmla="*/ 0 w 9996"/>
              <a:gd name="connsiteY0" fmla="*/ 0 h 9630"/>
              <a:gd name="connsiteX1" fmla="*/ 9186 w 9996"/>
              <a:gd name="connsiteY1" fmla="*/ 9630 h 9630"/>
              <a:gd name="connsiteX0" fmla="*/ 0 w 18773"/>
              <a:gd name="connsiteY0" fmla="*/ 0 h 4247"/>
              <a:gd name="connsiteX1" fmla="*/ 18376 w 18773"/>
              <a:gd name="connsiteY1" fmla="*/ 4000 h 4247"/>
              <a:gd name="connsiteX0" fmla="*/ 0 w 10000"/>
              <a:gd name="connsiteY0" fmla="*/ 0 h 9418"/>
              <a:gd name="connsiteX1" fmla="*/ 9789 w 10000"/>
              <a:gd name="connsiteY1" fmla="*/ 9418 h 9418"/>
              <a:gd name="connsiteX0" fmla="*/ 0 w 9788"/>
              <a:gd name="connsiteY0" fmla="*/ 0 h 10000"/>
              <a:gd name="connsiteX1" fmla="*/ 9789 w 9788"/>
              <a:gd name="connsiteY1" fmla="*/ 10000 h 10000"/>
              <a:gd name="connsiteX0" fmla="*/ 0 w 10640"/>
              <a:gd name="connsiteY0" fmla="*/ 0 h 10000"/>
              <a:gd name="connsiteX1" fmla="*/ 10001 w 10640"/>
              <a:gd name="connsiteY1" fmla="*/ 10000 h 10000"/>
              <a:gd name="connsiteX0" fmla="*/ 0 w 19999"/>
              <a:gd name="connsiteY0" fmla="*/ 0 h 10577"/>
              <a:gd name="connsiteX1" fmla="*/ 19999 w 19999"/>
              <a:gd name="connsiteY1" fmla="*/ 10577 h 1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99" h="10577">
                <a:moveTo>
                  <a:pt x="0" y="0"/>
                </a:moveTo>
                <a:cubicBezTo>
                  <a:pt x="18333" y="2051"/>
                  <a:pt x="16662" y="7950"/>
                  <a:pt x="19999" y="1057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4" name="자유형 143"/>
          <p:cNvSpPr/>
          <p:nvPr/>
        </p:nvSpPr>
        <p:spPr>
          <a:xfrm>
            <a:off x="7061573" y="1352376"/>
            <a:ext cx="21183" cy="502387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자유형 144"/>
          <p:cNvSpPr/>
          <p:nvPr/>
        </p:nvSpPr>
        <p:spPr>
          <a:xfrm>
            <a:off x="6980042" y="1378568"/>
            <a:ext cx="22582" cy="566672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801" h="11724">
                <a:moveTo>
                  <a:pt x="0" y="0"/>
                </a:moveTo>
                <a:cubicBezTo>
                  <a:pt x="355665" y="1362"/>
                  <a:pt x="216876" y="5534"/>
                  <a:pt x="234232" y="1172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자유형 145"/>
          <p:cNvSpPr/>
          <p:nvPr/>
        </p:nvSpPr>
        <p:spPr>
          <a:xfrm>
            <a:off x="7297627" y="1364281"/>
            <a:ext cx="24173" cy="640479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  <a:gd name="connsiteX0" fmla="*/ 0 w 264189"/>
              <a:gd name="connsiteY0" fmla="*/ 0 h 13251"/>
              <a:gd name="connsiteX1" fmla="*/ 260255 w 264189"/>
              <a:gd name="connsiteY1" fmla="*/ 13251 h 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189" h="13251">
                <a:moveTo>
                  <a:pt x="0" y="0"/>
                </a:moveTo>
                <a:cubicBezTo>
                  <a:pt x="355665" y="1362"/>
                  <a:pt x="242899" y="7061"/>
                  <a:pt x="260255" y="1325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자유형 146"/>
          <p:cNvSpPr/>
          <p:nvPr/>
        </p:nvSpPr>
        <p:spPr>
          <a:xfrm>
            <a:off x="1371601" y="3678130"/>
            <a:ext cx="319087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7" h="104775">
                <a:moveTo>
                  <a:pt x="319087" y="0"/>
                </a:moveTo>
                <a:cubicBezTo>
                  <a:pt x="215107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자유형 147"/>
          <p:cNvSpPr/>
          <p:nvPr/>
        </p:nvSpPr>
        <p:spPr>
          <a:xfrm flipH="1">
            <a:off x="1700665" y="3678617"/>
            <a:ext cx="333375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33375 w 333375"/>
              <a:gd name="connsiteY0" fmla="*/ 0 h 104775"/>
              <a:gd name="connsiteX1" fmla="*/ 0 w 333375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04775">
                <a:moveTo>
                  <a:pt x="333375" y="0"/>
                </a:moveTo>
                <a:cubicBezTo>
                  <a:pt x="229395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자유형 148"/>
          <p:cNvSpPr/>
          <p:nvPr/>
        </p:nvSpPr>
        <p:spPr>
          <a:xfrm>
            <a:off x="1385316" y="3586678"/>
            <a:ext cx="306387" cy="95250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06387 w 306387"/>
              <a:gd name="connsiteY0" fmla="*/ 0 h 95250"/>
              <a:gd name="connsiteX1" fmla="*/ 0 w 306387"/>
              <a:gd name="connsiteY1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6387" h="95250">
                <a:moveTo>
                  <a:pt x="306387" y="0"/>
                </a:moveTo>
                <a:cubicBezTo>
                  <a:pt x="202407" y="20637"/>
                  <a:pt x="113505" y="41275"/>
                  <a:pt x="0" y="952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자유형 149"/>
          <p:cNvSpPr/>
          <p:nvPr/>
        </p:nvSpPr>
        <p:spPr>
          <a:xfrm flipH="1">
            <a:off x="1701680" y="3587165"/>
            <a:ext cx="326231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26231 w 326231"/>
              <a:gd name="connsiteY0" fmla="*/ 0 h 104775"/>
              <a:gd name="connsiteX1" fmla="*/ 0 w 326231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6231" h="104775">
                <a:moveTo>
                  <a:pt x="326231" y="0"/>
                </a:moveTo>
                <a:cubicBezTo>
                  <a:pt x="222251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자유형 150"/>
          <p:cNvSpPr/>
          <p:nvPr/>
        </p:nvSpPr>
        <p:spPr>
          <a:xfrm>
            <a:off x="1374997" y="3769582"/>
            <a:ext cx="319087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7" h="104775">
                <a:moveTo>
                  <a:pt x="319087" y="0"/>
                </a:moveTo>
                <a:cubicBezTo>
                  <a:pt x="215107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자유형 151"/>
          <p:cNvSpPr/>
          <p:nvPr/>
        </p:nvSpPr>
        <p:spPr>
          <a:xfrm flipH="1">
            <a:off x="1704061" y="3770069"/>
            <a:ext cx="319087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7" h="104775">
                <a:moveTo>
                  <a:pt x="319087" y="0"/>
                </a:moveTo>
                <a:cubicBezTo>
                  <a:pt x="215107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자유형 152"/>
          <p:cNvSpPr/>
          <p:nvPr/>
        </p:nvSpPr>
        <p:spPr>
          <a:xfrm>
            <a:off x="1400614" y="3861034"/>
            <a:ext cx="290512" cy="95250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90512 w 290512"/>
              <a:gd name="connsiteY0" fmla="*/ 0 h 95250"/>
              <a:gd name="connsiteX1" fmla="*/ 0 w 290512"/>
              <a:gd name="connsiteY1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0512" h="95250">
                <a:moveTo>
                  <a:pt x="290512" y="0"/>
                </a:moveTo>
                <a:cubicBezTo>
                  <a:pt x="186532" y="20637"/>
                  <a:pt x="113505" y="41275"/>
                  <a:pt x="0" y="952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자유형 153"/>
          <p:cNvSpPr/>
          <p:nvPr/>
        </p:nvSpPr>
        <p:spPr>
          <a:xfrm flipH="1">
            <a:off x="1701102" y="3861521"/>
            <a:ext cx="292893" cy="97632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92893 w 292893"/>
              <a:gd name="connsiteY0" fmla="*/ 0 h 97632"/>
              <a:gd name="connsiteX1" fmla="*/ 0 w 292893"/>
              <a:gd name="connsiteY1" fmla="*/ 97632 h 9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893" h="97632">
                <a:moveTo>
                  <a:pt x="292893" y="0"/>
                </a:moveTo>
                <a:cubicBezTo>
                  <a:pt x="188913" y="20637"/>
                  <a:pt x="113505" y="43657"/>
                  <a:pt x="0" y="9763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5" name="자유형 154"/>
          <p:cNvSpPr/>
          <p:nvPr/>
        </p:nvSpPr>
        <p:spPr>
          <a:xfrm>
            <a:off x="1493044" y="4135390"/>
            <a:ext cx="197643" cy="54769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197643 w 197643"/>
              <a:gd name="connsiteY0" fmla="*/ 0 h 54769"/>
              <a:gd name="connsiteX1" fmla="*/ 0 w 197643"/>
              <a:gd name="connsiteY1" fmla="*/ 54769 h 54769"/>
              <a:gd name="connsiteX0" fmla="*/ 197643 w 197643"/>
              <a:gd name="connsiteY0" fmla="*/ 0 h 54769"/>
              <a:gd name="connsiteX1" fmla="*/ 0 w 197643"/>
              <a:gd name="connsiteY1" fmla="*/ 54769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7643" h="54769">
                <a:moveTo>
                  <a:pt x="197643" y="0"/>
                </a:moveTo>
                <a:cubicBezTo>
                  <a:pt x="103188" y="8731"/>
                  <a:pt x="113505" y="794"/>
                  <a:pt x="0" y="5476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자유형 155"/>
          <p:cNvSpPr/>
          <p:nvPr/>
        </p:nvSpPr>
        <p:spPr>
          <a:xfrm flipH="1">
            <a:off x="1700664" y="4135876"/>
            <a:ext cx="188118" cy="54769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188118 w 188118"/>
              <a:gd name="connsiteY0" fmla="*/ 0 h 54769"/>
              <a:gd name="connsiteX1" fmla="*/ 0 w 188118"/>
              <a:gd name="connsiteY1" fmla="*/ 54769 h 54769"/>
              <a:gd name="connsiteX0" fmla="*/ 188118 w 188118"/>
              <a:gd name="connsiteY0" fmla="*/ 0 h 54769"/>
              <a:gd name="connsiteX1" fmla="*/ 0 w 188118"/>
              <a:gd name="connsiteY1" fmla="*/ 54769 h 54769"/>
              <a:gd name="connsiteX0" fmla="*/ 188118 w 188118"/>
              <a:gd name="connsiteY0" fmla="*/ 0 h 54769"/>
              <a:gd name="connsiteX1" fmla="*/ 0 w 188118"/>
              <a:gd name="connsiteY1" fmla="*/ 54769 h 54769"/>
              <a:gd name="connsiteX0" fmla="*/ 188118 w 188118"/>
              <a:gd name="connsiteY0" fmla="*/ 0 h 54769"/>
              <a:gd name="connsiteX1" fmla="*/ 0 w 188118"/>
              <a:gd name="connsiteY1" fmla="*/ 54769 h 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8118" h="54769">
                <a:moveTo>
                  <a:pt x="188118" y="0"/>
                </a:moveTo>
                <a:cubicBezTo>
                  <a:pt x="100807" y="13494"/>
                  <a:pt x="87311" y="10319"/>
                  <a:pt x="0" y="5476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자유형 156"/>
          <p:cNvSpPr/>
          <p:nvPr/>
        </p:nvSpPr>
        <p:spPr>
          <a:xfrm>
            <a:off x="1439071" y="3495226"/>
            <a:ext cx="247650" cy="78582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47650 w 247650"/>
              <a:gd name="connsiteY0" fmla="*/ 0 h 78582"/>
              <a:gd name="connsiteX1" fmla="*/ 0 w 247650"/>
              <a:gd name="connsiteY1" fmla="*/ 78582 h 7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78582">
                <a:moveTo>
                  <a:pt x="247650" y="0"/>
                </a:moveTo>
                <a:cubicBezTo>
                  <a:pt x="143670" y="20637"/>
                  <a:pt x="113505" y="24607"/>
                  <a:pt x="0" y="7858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자유형 157"/>
          <p:cNvSpPr/>
          <p:nvPr/>
        </p:nvSpPr>
        <p:spPr>
          <a:xfrm flipH="1">
            <a:off x="1696697" y="3495713"/>
            <a:ext cx="283368" cy="90487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83368 w 283368"/>
              <a:gd name="connsiteY0" fmla="*/ 0 h 90487"/>
              <a:gd name="connsiteX1" fmla="*/ 0 w 283368"/>
              <a:gd name="connsiteY1" fmla="*/ 90487 h 9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3368" h="90487">
                <a:moveTo>
                  <a:pt x="283368" y="0"/>
                </a:moveTo>
                <a:cubicBezTo>
                  <a:pt x="179388" y="20637"/>
                  <a:pt x="113505" y="36512"/>
                  <a:pt x="0" y="9048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1" name="자유형 160"/>
          <p:cNvSpPr/>
          <p:nvPr/>
        </p:nvSpPr>
        <p:spPr>
          <a:xfrm>
            <a:off x="1447997" y="4043938"/>
            <a:ext cx="240506" cy="71437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40506 w 240506"/>
              <a:gd name="connsiteY0" fmla="*/ 0 h 71437"/>
              <a:gd name="connsiteX1" fmla="*/ 0 w 240506"/>
              <a:gd name="connsiteY1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506" h="71437">
                <a:moveTo>
                  <a:pt x="240506" y="0"/>
                </a:moveTo>
                <a:cubicBezTo>
                  <a:pt x="136526" y="20637"/>
                  <a:pt x="113505" y="17462"/>
                  <a:pt x="0" y="714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자유형 161"/>
          <p:cNvSpPr/>
          <p:nvPr/>
        </p:nvSpPr>
        <p:spPr>
          <a:xfrm flipH="1">
            <a:off x="1698479" y="4044425"/>
            <a:ext cx="230980" cy="69056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30980 w 230980"/>
              <a:gd name="connsiteY0" fmla="*/ 0 h 69056"/>
              <a:gd name="connsiteX1" fmla="*/ 0 w 230980"/>
              <a:gd name="connsiteY1" fmla="*/ 69056 h 6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80" h="69056">
                <a:moveTo>
                  <a:pt x="230980" y="0"/>
                </a:moveTo>
                <a:cubicBezTo>
                  <a:pt x="127000" y="20637"/>
                  <a:pt x="113505" y="15081"/>
                  <a:pt x="0" y="6905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3" name="자유형 162"/>
          <p:cNvSpPr/>
          <p:nvPr/>
        </p:nvSpPr>
        <p:spPr>
          <a:xfrm>
            <a:off x="1426372" y="3952486"/>
            <a:ext cx="257174" cy="83344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57174 w 257174"/>
              <a:gd name="connsiteY0" fmla="*/ 0 h 83344"/>
              <a:gd name="connsiteX1" fmla="*/ 0 w 257174"/>
              <a:gd name="connsiteY1" fmla="*/ 83344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4" h="83344">
                <a:moveTo>
                  <a:pt x="257174" y="0"/>
                </a:moveTo>
                <a:cubicBezTo>
                  <a:pt x="153194" y="20637"/>
                  <a:pt x="113505" y="29369"/>
                  <a:pt x="0" y="8334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자유형 163"/>
          <p:cNvSpPr/>
          <p:nvPr/>
        </p:nvSpPr>
        <p:spPr>
          <a:xfrm flipH="1">
            <a:off x="1693522" y="3952973"/>
            <a:ext cx="278606" cy="83344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78606 w 278606"/>
              <a:gd name="connsiteY0" fmla="*/ 0 h 83344"/>
              <a:gd name="connsiteX1" fmla="*/ 0 w 278606"/>
              <a:gd name="connsiteY1" fmla="*/ 83344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8606" h="83344">
                <a:moveTo>
                  <a:pt x="278606" y="0"/>
                </a:moveTo>
                <a:cubicBezTo>
                  <a:pt x="174626" y="20637"/>
                  <a:pt x="113505" y="29369"/>
                  <a:pt x="0" y="8334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5" name="자유형 164"/>
          <p:cNvSpPr/>
          <p:nvPr/>
        </p:nvSpPr>
        <p:spPr>
          <a:xfrm flipV="1">
            <a:off x="2586261" y="3669398"/>
            <a:ext cx="311943" cy="104776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28612 w 328612"/>
              <a:gd name="connsiteY0" fmla="*/ 0 h 109538"/>
              <a:gd name="connsiteX1" fmla="*/ 0 w 328612"/>
              <a:gd name="connsiteY1" fmla="*/ 109538 h 109538"/>
              <a:gd name="connsiteX0" fmla="*/ 311943 w 311943"/>
              <a:gd name="connsiteY0" fmla="*/ 0 h 104776"/>
              <a:gd name="connsiteX1" fmla="*/ 0 w 311943"/>
              <a:gd name="connsiteY1" fmla="*/ 104776 h 10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943" h="104776">
                <a:moveTo>
                  <a:pt x="311943" y="0"/>
                </a:moveTo>
                <a:cubicBezTo>
                  <a:pt x="207963" y="20637"/>
                  <a:pt x="113505" y="50801"/>
                  <a:pt x="0" y="10477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자유형 165"/>
          <p:cNvSpPr/>
          <p:nvPr/>
        </p:nvSpPr>
        <p:spPr>
          <a:xfrm flipH="1" flipV="1">
            <a:off x="2923833" y="3663625"/>
            <a:ext cx="338137" cy="107156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33375 w 333375"/>
              <a:gd name="connsiteY0" fmla="*/ 0 h 104775"/>
              <a:gd name="connsiteX1" fmla="*/ 0 w 333375"/>
              <a:gd name="connsiteY1" fmla="*/ 104775 h 104775"/>
              <a:gd name="connsiteX0" fmla="*/ 345281 w 345281"/>
              <a:gd name="connsiteY0" fmla="*/ 0 h 111919"/>
              <a:gd name="connsiteX1" fmla="*/ 0 w 345281"/>
              <a:gd name="connsiteY1" fmla="*/ 111919 h 111919"/>
              <a:gd name="connsiteX0" fmla="*/ 338137 w 338137"/>
              <a:gd name="connsiteY0" fmla="*/ 0 h 107156"/>
              <a:gd name="connsiteX1" fmla="*/ 0 w 338137"/>
              <a:gd name="connsiteY1" fmla="*/ 107156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8137" h="107156">
                <a:moveTo>
                  <a:pt x="338137" y="0"/>
                </a:moveTo>
                <a:cubicBezTo>
                  <a:pt x="234157" y="20637"/>
                  <a:pt x="113505" y="53181"/>
                  <a:pt x="0" y="10715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7" name="자유형 166"/>
          <p:cNvSpPr/>
          <p:nvPr/>
        </p:nvSpPr>
        <p:spPr>
          <a:xfrm flipV="1">
            <a:off x="2615630" y="3585092"/>
            <a:ext cx="282574" cy="85724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06387 w 306387"/>
              <a:gd name="connsiteY0" fmla="*/ 0 h 95250"/>
              <a:gd name="connsiteX1" fmla="*/ 0 w 306387"/>
              <a:gd name="connsiteY1" fmla="*/ 95250 h 95250"/>
              <a:gd name="connsiteX0" fmla="*/ 284955 w 284955"/>
              <a:gd name="connsiteY0" fmla="*/ 0 h 88106"/>
              <a:gd name="connsiteX1" fmla="*/ 0 w 284955"/>
              <a:gd name="connsiteY1" fmla="*/ 88106 h 88106"/>
              <a:gd name="connsiteX0" fmla="*/ 292099 w 292099"/>
              <a:gd name="connsiteY0" fmla="*/ 0 h 90487"/>
              <a:gd name="connsiteX1" fmla="*/ 0 w 292099"/>
              <a:gd name="connsiteY1" fmla="*/ 90487 h 90487"/>
              <a:gd name="connsiteX0" fmla="*/ 282574 w 282574"/>
              <a:gd name="connsiteY0" fmla="*/ 0 h 85724"/>
              <a:gd name="connsiteX1" fmla="*/ 0 w 282574"/>
              <a:gd name="connsiteY1" fmla="*/ 85724 h 8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574" h="85724">
                <a:moveTo>
                  <a:pt x="282574" y="0"/>
                </a:moveTo>
                <a:cubicBezTo>
                  <a:pt x="178594" y="20637"/>
                  <a:pt x="113505" y="31749"/>
                  <a:pt x="0" y="8572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자유형 167"/>
          <p:cNvSpPr/>
          <p:nvPr/>
        </p:nvSpPr>
        <p:spPr>
          <a:xfrm flipH="1" flipV="1">
            <a:off x="2923833" y="3574214"/>
            <a:ext cx="297656" cy="92869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26231 w 326231"/>
              <a:gd name="connsiteY0" fmla="*/ 0 h 104775"/>
              <a:gd name="connsiteX1" fmla="*/ 0 w 326231"/>
              <a:gd name="connsiteY1" fmla="*/ 104775 h 104775"/>
              <a:gd name="connsiteX0" fmla="*/ 307181 w 307181"/>
              <a:gd name="connsiteY0" fmla="*/ 0 h 95250"/>
              <a:gd name="connsiteX1" fmla="*/ 0 w 307181"/>
              <a:gd name="connsiteY1" fmla="*/ 95250 h 95250"/>
              <a:gd name="connsiteX0" fmla="*/ 297656 w 297656"/>
              <a:gd name="connsiteY0" fmla="*/ 0 h 92869"/>
              <a:gd name="connsiteX1" fmla="*/ 0 w 297656"/>
              <a:gd name="connsiteY1" fmla="*/ 92869 h 9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7656" h="92869">
                <a:moveTo>
                  <a:pt x="297656" y="0"/>
                </a:moveTo>
                <a:cubicBezTo>
                  <a:pt x="193676" y="20637"/>
                  <a:pt x="113505" y="38894"/>
                  <a:pt x="0" y="9286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자유형 168"/>
          <p:cNvSpPr/>
          <p:nvPr/>
        </p:nvSpPr>
        <p:spPr>
          <a:xfrm flipV="1">
            <a:off x="2579117" y="3772756"/>
            <a:ext cx="319087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7" h="104775">
                <a:moveTo>
                  <a:pt x="319087" y="0"/>
                </a:moveTo>
                <a:cubicBezTo>
                  <a:pt x="215107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자유형 169"/>
          <p:cNvSpPr/>
          <p:nvPr/>
        </p:nvSpPr>
        <p:spPr>
          <a:xfrm flipH="1" flipV="1">
            <a:off x="2923833" y="3772085"/>
            <a:ext cx="342899" cy="107156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42899 w 342899"/>
              <a:gd name="connsiteY0" fmla="*/ 0 h 107156"/>
              <a:gd name="connsiteX1" fmla="*/ 0 w 342899"/>
              <a:gd name="connsiteY1" fmla="*/ 107156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2899" h="107156">
                <a:moveTo>
                  <a:pt x="342899" y="0"/>
                </a:moveTo>
                <a:cubicBezTo>
                  <a:pt x="238919" y="20637"/>
                  <a:pt x="113505" y="53181"/>
                  <a:pt x="0" y="10715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자유형 170"/>
          <p:cNvSpPr/>
          <p:nvPr/>
        </p:nvSpPr>
        <p:spPr>
          <a:xfrm flipV="1">
            <a:off x="2591023" y="3866587"/>
            <a:ext cx="307181" cy="10477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90512 w 290512"/>
              <a:gd name="connsiteY0" fmla="*/ 0 h 95250"/>
              <a:gd name="connsiteX1" fmla="*/ 0 w 290512"/>
              <a:gd name="connsiteY1" fmla="*/ 95250 h 95250"/>
              <a:gd name="connsiteX0" fmla="*/ 307181 w 307181"/>
              <a:gd name="connsiteY0" fmla="*/ 0 h 104775"/>
              <a:gd name="connsiteX1" fmla="*/ 0 w 307181"/>
              <a:gd name="connsiteY1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181" h="104775">
                <a:moveTo>
                  <a:pt x="307181" y="0"/>
                </a:moveTo>
                <a:cubicBezTo>
                  <a:pt x="203201" y="20637"/>
                  <a:pt x="113505" y="50800"/>
                  <a:pt x="0" y="104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자유형 171"/>
          <p:cNvSpPr/>
          <p:nvPr/>
        </p:nvSpPr>
        <p:spPr>
          <a:xfrm flipH="1" flipV="1">
            <a:off x="2923833" y="3887689"/>
            <a:ext cx="311943" cy="90488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92893 w 292893"/>
              <a:gd name="connsiteY0" fmla="*/ 0 h 97632"/>
              <a:gd name="connsiteX1" fmla="*/ 0 w 292893"/>
              <a:gd name="connsiteY1" fmla="*/ 97632 h 97632"/>
              <a:gd name="connsiteX0" fmla="*/ 311943 w 311943"/>
              <a:gd name="connsiteY0" fmla="*/ 0 h 90488"/>
              <a:gd name="connsiteX1" fmla="*/ 0 w 311943"/>
              <a:gd name="connsiteY1" fmla="*/ 90488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943" h="90488">
                <a:moveTo>
                  <a:pt x="311943" y="0"/>
                </a:moveTo>
                <a:cubicBezTo>
                  <a:pt x="207963" y="20637"/>
                  <a:pt x="113505" y="36513"/>
                  <a:pt x="0" y="9048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자유형 174"/>
          <p:cNvSpPr/>
          <p:nvPr/>
        </p:nvSpPr>
        <p:spPr>
          <a:xfrm flipV="1">
            <a:off x="2686273" y="3498402"/>
            <a:ext cx="211931" cy="64294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47650 w 247650"/>
              <a:gd name="connsiteY0" fmla="*/ 0 h 78582"/>
              <a:gd name="connsiteX1" fmla="*/ 0 w 247650"/>
              <a:gd name="connsiteY1" fmla="*/ 78582 h 78582"/>
              <a:gd name="connsiteX0" fmla="*/ 211931 w 211931"/>
              <a:gd name="connsiteY0" fmla="*/ 0 h 64294"/>
              <a:gd name="connsiteX1" fmla="*/ 0 w 211931"/>
              <a:gd name="connsiteY1" fmla="*/ 64294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1931" h="64294">
                <a:moveTo>
                  <a:pt x="211931" y="0"/>
                </a:moveTo>
                <a:cubicBezTo>
                  <a:pt x="107951" y="20637"/>
                  <a:pt x="113505" y="10319"/>
                  <a:pt x="0" y="642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자유형 175"/>
          <p:cNvSpPr/>
          <p:nvPr/>
        </p:nvSpPr>
        <p:spPr>
          <a:xfrm flipH="1" flipV="1">
            <a:off x="2923833" y="3496712"/>
            <a:ext cx="247649" cy="69055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83368 w 283368"/>
              <a:gd name="connsiteY0" fmla="*/ 0 h 90487"/>
              <a:gd name="connsiteX1" fmla="*/ 0 w 283368"/>
              <a:gd name="connsiteY1" fmla="*/ 90487 h 90487"/>
              <a:gd name="connsiteX0" fmla="*/ 247649 w 247649"/>
              <a:gd name="connsiteY0" fmla="*/ 0 h 69055"/>
              <a:gd name="connsiteX1" fmla="*/ 0 w 247649"/>
              <a:gd name="connsiteY1" fmla="*/ 69055 h 6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49" h="69055">
                <a:moveTo>
                  <a:pt x="247649" y="0"/>
                </a:moveTo>
                <a:cubicBezTo>
                  <a:pt x="143669" y="20637"/>
                  <a:pt x="113505" y="15080"/>
                  <a:pt x="0" y="6905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7" name="자유형 176"/>
          <p:cNvSpPr/>
          <p:nvPr/>
        </p:nvSpPr>
        <p:spPr>
          <a:xfrm flipV="1">
            <a:off x="2641029" y="4073303"/>
            <a:ext cx="257175" cy="73818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40506 w 240506"/>
              <a:gd name="connsiteY0" fmla="*/ 0 h 71437"/>
              <a:gd name="connsiteX1" fmla="*/ 0 w 240506"/>
              <a:gd name="connsiteY1" fmla="*/ 71437 h 71437"/>
              <a:gd name="connsiteX0" fmla="*/ 250031 w 250031"/>
              <a:gd name="connsiteY0" fmla="*/ 0 h 71437"/>
              <a:gd name="connsiteX1" fmla="*/ 0 w 250031"/>
              <a:gd name="connsiteY1" fmla="*/ 71437 h 71437"/>
              <a:gd name="connsiteX0" fmla="*/ 257175 w 257175"/>
              <a:gd name="connsiteY0" fmla="*/ 0 h 73818"/>
              <a:gd name="connsiteX1" fmla="*/ 0 w 257175"/>
              <a:gd name="connsiteY1" fmla="*/ 73818 h 7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73818">
                <a:moveTo>
                  <a:pt x="257175" y="0"/>
                </a:moveTo>
                <a:cubicBezTo>
                  <a:pt x="153195" y="20637"/>
                  <a:pt x="113505" y="19843"/>
                  <a:pt x="0" y="7381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자유형 177"/>
          <p:cNvSpPr/>
          <p:nvPr/>
        </p:nvSpPr>
        <p:spPr>
          <a:xfrm flipH="1" flipV="1">
            <a:off x="2923833" y="4073653"/>
            <a:ext cx="252411" cy="73818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30980 w 230980"/>
              <a:gd name="connsiteY0" fmla="*/ 0 h 69056"/>
              <a:gd name="connsiteX1" fmla="*/ 0 w 230980"/>
              <a:gd name="connsiteY1" fmla="*/ 69056 h 69056"/>
              <a:gd name="connsiteX0" fmla="*/ 252411 w 252411"/>
              <a:gd name="connsiteY0" fmla="*/ 0 h 73818"/>
              <a:gd name="connsiteX1" fmla="*/ 0 w 252411"/>
              <a:gd name="connsiteY1" fmla="*/ 73818 h 7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1" h="73818">
                <a:moveTo>
                  <a:pt x="252411" y="0"/>
                </a:moveTo>
                <a:cubicBezTo>
                  <a:pt x="148431" y="20637"/>
                  <a:pt x="113505" y="19843"/>
                  <a:pt x="0" y="7381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자유형 178"/>
          <p:cNvSpPr/>
          <p:nvPr/>
        </p:nvSpPr>
        <p:spPr>
          <a:xfrm flipV="1">
            <a:off x="2607693" y="3974706"/>
            <a:ext cx="290511" cy="92869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57174 w 257174"/>
              <a:gd name="connsiteY0" fmla="*/ 0 h 83344"/>
              <a:gd name="connsiteX1" fmla="*/ 0 w 257174"/>
              <a:gd name="connsiteY1" fmla="*/ 83344 h 83344"/>
              <a:gd name="connsiteX0" fmla="*/ 290511 w 290511"/>
              <a:gd name="connsiteY0" fmla="*/ 0 h 92869"/>
              <a:gd name="connsiteX1" fmla="*/ 0 w 290511"/>
              <a:gd name="connsiteY1" fmla="*/ 92869 h 9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0511" h="92869">
                <a:moveTo>
                  <a:pt x="290511" y="0"/>
                </a:moveTo>
                <a:cubicBezTo>
                  <a:pt x="186531" y="20637"/>
                  <a:pt x="113505" y="38894"/>
                  <a:pt x="0" y="9286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자유형 179"/>
          <p:cNvSpPr/>
          <p:nvPr/>
        </p:nvSpPr>
        <p:spPr>
          <a:xfrm flipH="1" flipV="1">
            <a:off x="2923833" y="3979481"/>
            <a:ext cx="297656" cy="88106"/>
          </a:xfrm>
          <a:custGeom>
            <a:avLst/>
            <a:gdLst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319087 w 319087"/>
              <a:gd name="connsiteY0" fmla="*/ 0 h 104775"/>
              <a:gd name="connsiteX1" fmla="*/ 0 w 319087"/>
              <a:gd name="connsiteY1" fmla="*/ 104775 h 104775"/>
              <a:gd name="connsiteX0" fmla="*/ 278606 w 278606"/>
              <a:gd name="connsiteY0" fmla="*/ 0 h 83344"/>
              <a:gd name="connsiteX1" fmla="*/ 0 w 278606"/>
              <a:gd name="connsiteY1" fmla="*/ 83344 h 83344"/>
              <a:gd name="connsiteX0" fmla="*/ 297656 w 297656"/>
              <a:gd name="connsiteY0" fmla="*/ 0 h 88106"/>
              <a:gd name="connsiteX1" fmla="*/ 0 w 297656"/>
              <a:gd name="connsiteY1" fmla="*/ 88106 h 8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7656" h="88106">
                <a:moveTo>
                  <a:pt x="297656" y="0"/>
                </a:moveTo>
                <a:cubicBezTo>
                  <a:pt x="193676" y="20637"/>
                  <a:pt x="113505" y="34131"/>
                  <a:pt x="0" y="8810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90" name="직선 연결선 189"/>
          <p:cNvCxnSpPr/>
          <p:nvPr/>
        </p:nvCxnSpPr>
        <p:spPr>
          <a:xfrm>
            <a:off x="6019535" y="3565767"/>
            <a:ext cx="0" cy="878191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자유형 190"/>
          <p:cNvSpPr/>
          <p:nvPr/>
        </p:nvSpPr>
        <p:spPr>
          <a:xfrm>
            <a:off x="5931694" y="3567113"/>
            <a:ext cx="80962" cy="878681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878681">
                <a:moveTo>
                  <a:pt x="80962" y="0"/>
                </a:moveTo>
                <a:cubicBezTo>
                  <a:pt x="13691" y="81954"/>
                  <a:pt x="1191" y="713978"/>
                  <a:pt x="0" y="87868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2" name="자유형 191"/>
          <p:cNvSpPr/>
          <p:nvPr/>
        </p:nvSpPr>
        <p:spPr>
          <a:xfrm>
            <a:off x="5848089" y="3571876"/>
            <a:ext cx="174093" cy="857249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93" h="857249">
                <a:moveTo>
                  <a:pt x="174093" y="0"/>
                </a:moveTo>
                <a:cubicBezTo>
                  <a:pt x="28241" y="27185"/>
                  <a:pt x="-3309" y="642540"/>
                  <a:pt x="262" y="85724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자유형 192"/>
          <p:cNvSpPr/>
          <p:nvPr/>
        </p:nvSpPr>
        <p:spPr>
          <a:xfrm>
            <a:off x="5771812" y="3569495"/>
            <a:ext cx="243227" cy="740567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243227 w 243227"/>
              <a:gd name="connsiteY0" fmla="*/ 0 h 740567"/>
              <a:gd name="connsiteX1" fmla="*/ 339 w 243227"/>
              <a:gd name="connsiteY1" fmla="*/ 740567 h 74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227" h="740567">
                <a:moveTo>
                  <a:pt x="243227" y="0"/>
                </a:moveTo>
                <a:cubicBezTo>
                  <a:pt x="66418" y="3373"/>
                  <a:pt x="-5613" y="466327"/>
                  <a:pt x="339" y="74056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자유형 193"/>
          <p:cNvSpPr/>
          <p:nvPr/>
        </p:nvSpPr>
        <p:spPr>
          <a:xfrm>
            <a:off x="5716381" y="3563638"/>
            <a:ext cx="300317" cy="585787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300236 w 300236"/>
              <a:gd name="connsiteY0" fmla="*/ 0 h 595312"/>
              <a:gd name="connsiteX1" fmla="*/ 198 w 300236"/>
              <a:gd name="connsiteY1" fmla="*/ 595312 h 595312"/>
              <a:gd name="connsiteX0" fmla="*/ 300267 w 300267"/>
              <a:gd name="connsiteY0" fmla="*/ 162 h 595474"/>
              <a:gd name="connsiteX1" fmla="*/ 229 w 300267"/>
              <a:gd name="connsiteY1" fmla="*/ 595474 h 595474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85792"/>
              <a:gd name="connsiteX1" fmla="*/ 229 w 300267"/>
              <a:gd name="connsiteY1" fmla="*/ 585792 h 585792"/>
              <a:gd name="connsiteX0" fmla="*/ 300317 w 300317"/>
              <a:gd name="connsiteY0" fmla="*/ 0 h 585787"/>
              <a:gd name="connsiteX1" fmla="*/ 279 w 300317"/>
              <a:gd name="connsiteY1" fmla="*/ 585787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317" h="585787">
                <a:moveTo>
                  <a:pt x="300317" y="0"/>
                </a:moveTo>
                <a:cubicBezTo>
                  <a:pt x="83027" y="22422"/>
                  <a:pt x="-5673" y="290116"/>
                  <a:pt x="279" y="58578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자유형 194"/>
          <p:cNvSpPr/>
          <p:nvPr/>
        </p:nvSpPr>
        <p:spPr>
          <a:xfrm>
            <a:off x="5684433" y="3563638"/>
            <a:ext cx="329884" cy="426244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300236 w 300236"/>
              <a:gd name="connsiteY0" fmla="*/ 0 h 595312"/>
              <a:gd name="connsiteX1" fmla="*/ 198 w 300236"/>
              <a:gd name="connsiteY1" fmla="*/ 595312 h 595312"/>
              <a:gd name="connsiteX0" fmla="*/ 300267 w 300267"/>
              <a:gd name="connsiteY0" fmla="*/ 162 h 595474"/>
              <a:gd name="connsiteX1" fmla="*/ 229 w 300267"/>
              <a:gd name="connsiteY1" fmla="*/ 595474 h 595474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85792"/>
              <a:gd name="connsiteX1" fmla="*/ 229 w 300267"/>
              <a:gd name="connsiteY1" fmla="*/ 585792 h 585792"/>
              <a:gd name="connsiteX0" fmla="*/ 300317 w 300317"/>
              <a:gd name="connsiteY0" fmla="*/ 0 h 585787"/>
              <a:gd name="connsiteX1" fmla="*/ 279 w 300317"/>
              <a:gd name="connsiteY1" fmla="*/ 585787 h 585787"/>
              <a:gd name="connsiteX0" fmla="*/ 328828 w 328828"/>
              <a:gd name="connsiteY0" fmla="*/ 0 h 426244"/>
              <a:gd name="connsiteX1" fmla="*/ 215 w 328828"/>
              <a:gd name="connsiteY1" fmla="*/ 426244 h 426244"/>
              <a:gd name="connsiteX0" fmla="*/ 329884 w 329884"/>
              <a:gd name="connsiteY0" fmla="*/ 0 h 426244"/>
              <a:gd name="connsiteX1" fmla="*/ 1271 w 329884"/>
              <a:gd name="connsiteY1" fmla="*/ 426244 h 426244"/>
              <a:gd name="connsiteX0" fmla="*/ 329884 w 329884"/>
              <a:gd name="connsiteY0" fmla="*/ 0 h 426244"/>
              <a:gd name="connsiteX1" fmla="*/ 1271 w 329884"/>
              <a:gd name="connsiteY1" fmla="*/ 426244 h 42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9884" h="426244">
                <a:moveTo>
                  <a:pt x="329884" y="0"/>
                </a:moveTo>
                <a:cubicBezTo>
                  <a:pt x="112594" y="29566"/>
                  <a:pt x="-14206" y="163911"/>
                  <a:pt x="1271" y="42624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자유형 196"/>
          <p:cNvSpPr/>
          <p:nvPr/>
        </p:nvSpPr>
        <p:spPr>
          <a:xfrm flipH="1">
            <a:off x="6027307" y="3565276"/>
            <a:ext cx="80962" cy="878681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878681">
                <a:moveTo>
                  <a:pt x="80962" y="0"/>
                </a:moveTo>
                <a:cubicBezTo>
                  <a:pt x="13691" y="81954"/>
                  <a:pt x="1191" y="713978"/>
                  <a:pt x="0" y="87868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자유형 197"/>
          <p:cNvSpPr/>
          <p:nvPr/>
        </p:nvSpPr>
        <p:spPr>
          <a:xfrm flipH="1">
            <a:off x="6027307" y="3570039"/>
            <a:ext cx="174093" cy="857249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4093" h="857249">
                <a:moveTo>
                  <a:pt x="174093" y="0"/>
                </a:moveTo>
                <a:cubicBezTo>
                  <a:pt x="28241" y="27185"/>
                  <a:pt x="-3309" y="642540"/>
                  <a:pt x="262" y="85724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자유형 198"/>
          <p:cNvSpPr/>
          <p:nvPr/>
        </p:nvSpPr>
        <p:spPr>
          <a:xfrm flipH="1">
            <a:off x="6027307" y="3567659"/>
            <a:ext cx="243227" cy="728662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243227 w 243227"/>
              <a:gd name="connsiteY0" fmla="*/ 0 h 728662"/>
              <a:gd name="connsiteX1" fmla="*/ 339 w 243227"/>
              <a:gd name="connsiteY1" fmla="*/ 728662 h 72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3227" h="728662">
                <a:moveTo>
                  <a:pt x="243227" y="0"/>
                </a:moveTo>
                <a:cubicBezTo>
                  <a:pt x="66418" y="3373"/>
                  <a:pt x="-5613" y="454422"/>
                  <a:pt x="339" y="72866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자유형 199"/>
          <p:cNvSpPr/>
          <p:nvPr/>
        </p:nvSpPr>
        <p:spPr>
          <a:xfrm flipH="1">
            <a:off x="6027307" y="3561801"/>
            <a:ext cx="300317" cy="585787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300236 w 300236"/>
              <a:gd name="connsiteY0" fmla="*/ 0 h 595312"/>
              <a:gd name="connsiteX1" fmla="*/ 198 w 300236"/>
              <a:gd name="connsiteY1" fmla="*/ 595312 h 595312"/>
              <a:gd name="connsiteX0" fmla="*/ 300267 w 300267"/>
              <a:gd name="connsiteY0" fmla="*/ 162 h 595474"/>
              <a:gd name="connsiteX1" fmla="*/ 229 w 300267"/>
              <a:gd name="connsiteY1" fmla="*/ 595474 h 595474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85792"/>
              <a:gd name="connsiteX1" fmla="*/ 229 w 300267"/>
              <a:gd name="connsiteY1" fmla="*/ 585792 h 585792"/>
              <a:gd name="connsiteX0" fmla="*/ 300317 w 300317"/>
              <a:gd name="connsiteY0" fmla="*/ 0 h 585787"/>
              <a:gd name="connsiteX1" fmla="*/ 279 w 300317"/>
              <a:gd name="connsiteY1" fmla="*/ 585787 h 585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0317" h="585787">
                <a:moveTo>
                  <a:pt x="300317" y="0"/>
                </a:moveTo>
                <a:cubicBezTo>
                  <a:pt x="83027" y="22422"/>
                  <a:pt x="-5673" y="290116"/>
                  <a:pt x="279" y="58578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자유형 200"/>
          <p:cNvSpPr/>
          <p:nvPr/>
        </p:nvSpPr>
        <p:spPr>
          <a:xfrm flipH="1">
            <a:off x="6027307" y="3561800"/>
            <a:ext cx="348786" cy="414337"/>
          </a:xfrm>
          <a:custGeom>
            <a:avLst/>
            <a:gdLst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80962 w 80962"/>
              <a:gd name="connsiteY0" fmla="*/ 0 h 878681"/>
              <a:gd name="connsiteX1" fmla="*/ 0 w 80962"/>
              <a:gd name="connsiteY1" fmla="*/ 878681 h 878681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57162 w 157162"/>
              <a:gd name="connsiteY0" fmla="*/ 0 h 852487"/>
              <a:gd name="connsiteX1" fmla="*/ 0 w 157162"/>
              <a:gd name="connsiteY1" fmla="*/ 852487 h 852487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3831 w 173831"/>
              <a:gd name="connsiteY0" fmla="*/ 0 h 857249"/>
              <a:gd name="connsiteX1" fmla="*/ 0 w 173831"/>
              <a:gd name="connsiteY1" fmla="*/ 857249 h 857249"/>
              <a:gd name="connsiteX0" fmla="*/ 174093 w 174093"/>
              <a:gd name="connsiteY0" fmla="*/ 0 h 857249"/>
              <a:gd name="connsiteX1" fmla="*/ 262 w 174093"/>
              <a:gd name="connsiteY1" fmla="*/ 857249 h 857249"/>
              <a:gd name="connsiteX0" fmla="*/ 242981 w 242981"/>
              <a:gd name="connsiteY0" fmla="*/ 0 h 752474"/>
              <a:gd name="connsiteX1" fmla="*/ 93 w 242981"/>
              <a:gd name="connsiteY1" fmla="*/ 752474 h 752474"/>
              <a:gd name="connsiteX0" fmla="*/ 243018 w 243018"/>
              <a:gd name="connsiteY0" fmla="*/ 0 h 752474"/>
              <a:gd name="connsiteX1" fmla="*/ 130 w 243018"/>
              <a:gd name="connsiteY1" fmla="*/ 752474 h 752474"/>
              <a:gd name="connsiteX0" fmla="*/ 243227 w 243227"/>
              <a:gd name="connsiteY0" fmla="*/ 0 h 752474"/>
              <a:gd name="connsiteX1" fmla="*/ 339 w 243227"/>
              <a:gd name="connsiteY1" fmla="*/ 752474 h 752474"/>
              <a:gd name="connsiteX0" fmla="*/ 300236 w 300236"/>
              <a:gd name="connsiteY0" fmla="*/ 0 h 595312"/>
              <a:gd name="connsiteX1" fmla="*/ 198 w 300236"/>
              <a:gd name="connsiteY1" fmla="*/ 595312 h 595312"/>
              <a:gd name="connsiteX0" fmla="*/ 300267 w 300267"/>
              <a:gd name="connsiteY0" fmla="*/ 162 h 595474"/>
              <a:gd name="connsiteX1" fmla="*/ 229 w 300267"/>
              <a:gd name="connsiteY1" fmla="*/ 595474 h 595474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95317"/>
              <a:gd name="connsiteX1" fmla="*/ 229 w 300267"/>
              <a:gd name="connsiteY1" fmla="*/ 595317 h 595317"/>
              <a:gd name="connsiteX0" fmla="*/ 300267 w 300267"/>
              <a:gd name="connsiteY0" fmla="*/ 5 h 585792"/>
              <a:gd name="connsiteX1" fmla="*/ 229 w 300267"/>
              <a:gd name="connsiteY1" fmla="*/ 585792 h 585792"/>
              <a:gd name="connsiteX0" fmla="*/ 300317 w 300317"/>
              <a:gd name="connsiteY0" fmla="*/ 0 h 585787"/>
              <a:gd name="connsiteX1" fmla="*/ 279 w 300317"/>
              <a:gd name="connsiteY1" fmla="*/ 585787 h 585787"/>
              <a:gd name="connsiteX0" fmla="*/ 328828 w 328828"/>
              <a:gd name="connsiteY0" fmla="*/ 0 h 426244"/>
              <a:gd name="connsiteX1" fmla="*/ 215 w 328828"/>
              <a:gd name="connsiteY1" fmla="*/ 426244 h 426244"/>
              <a:gd name="connsiteX0" fmla="*/ 329884 w 329884"/>
              <a:gd name="connsiteY0" fmla="*/ 0 h 426244"/>
              <a:gd name="connsiteX1" fmla="*/ 1271 w 329884"/>
              <a:gd name="connsiteY1" fmla="*/ 426244 h 426244"/>
              <a:gd name="connsiteX0" fmla="*/ 329884 w 329884"/>
              <a:gd name="connsiteY0" fmla="*/ 0 h 426244"/>
              <a:gd name="connsiteX1" fmla="*/ 1271 w 329884"/>
              <a:gd name="connsiteY1" fmla="*/ 426244 h 426244"/>
              <a:gd name="connsiteX0" fmla="*/ 351151 w 351151"/>
              <a:gd name="connsiteY0" fmla="*/ 0 h 423862"/>
              <a:gd name="connsiteX1" fmla="*/ 1107 w 351151"/>
              <a:gd name="connsiteY1" fmla="*/ 423862 h 423862"/>
              <a:gd name="connsiteX0" fmla="*/ 348786 w 348786"/>
              <a:gd name="connsiteY0" fmla="*/ 0 h 414337"/>
              <a:gd name="connsiteX1" fmla="*/ 1124 w 348786"/>
              <a:gd name="connsiteY1" fmla="*/ 414337 h 41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8786" h="414337">
                <a:moveTo>
                  <a:pt x="348786" y="0"/>
                </a:moveTo>
                <a:cubicBezTo>
                  <a:pt x="131496" y="29566"/>
                  <a:pt x="-14353" y="152004"/>
                  <a:pt x="1124" y="4143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3" name="직선 연결선 202"/>
          <p:cNvCxnSpPr/>
          <p:nvPr/>
        </p:nvCxnSpPr>
        <p:spPr>
          <a:xfrm flipH="1" flipV="1">
            <a:off x="7127829" y="3678617"/>
            <a:ext cx="15498" cy="767177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/>
          <p:cNvCxnSpPr/>
          <p:nvPr/>
        </p:nvCxnSpPr>
        <p:spPr>
          <a:xfrm>
            <a:off x="6784181" y="4064794"/>
            <a:ext cx="725860" cy="2781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자유형 209"/>
          <p:cNvSpPr/>
          <p:nvPr/>
        </p:nvSpPr>
        <p:spPr>
          <a:xfrm>
            <a:off x="6898481" y="4067175"/>
            <a:ext cx="238125" cy="297656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125" h="297656">
                <a:moveTo>
                  <a:pt x="238125" y="0"/>
                </a:moveTo>
                <a:cubicBezTo>
                  <a:pt x="123031" y="99220"/>
                  <a:pt x="67468" y="162718"/>
                  <a:pt x="0" y="29765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자유형 210"/>
          <p:cNvSpPr/>
          <p:nvPr/>
        </p:nvSpPr>
        <p:spPr>
          <a:xfrm>
            <a:off x="6803231" y="4067175"/>
            <a:ext cx="330994" cy="188118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994" h="188118">
                <a:moveTo>
                  <a:pt x="330994" y="0"/>
                </a:moveTo>
                <a:cubicBezTo>
                  <a:pt x="213519" y="23020"/>
                  <a:pt x="98424" y="62705"/>
                  <a:pt x="0" y="18811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자유형 211"/>
          <p:cNvSpPr/>
          <p:nvPr/>
        </p:nvSpPr>
        <p:spPr>
          <a:xfrm rot="3456792">
            <a:off x="6826286" y="3894086"/>
            <a:ext cx="350308" cy="95429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350308 w 350308"/>
              <a:gd name="connsiteY0" fmla="*/ 8553 h 102642"/>
              <a:gd name="connsiteX1" fmla="*/ 0 w 350308"/>
              <a:gd name="connsiteY1" fmla="*/ 102642 h 102642"/>
              <a:gd name="connsiteX0" fmla="*/ 350308 w 350308"/>
              <a:gd name="connsiteY0" fmla="*/ 3327 h 97416"/>
              <a:gd name="connsiteX1" fmla="*/ 0 w 350308"/>
              <a:gd name="connsiteY1" fmla="*/ 97416 h 97416"/>
              <a:gd name="connsiteX0" fmla="*/ 350308 w 350308"/>
              <a:gd name="connsiteY0" fmla="*/ 1340 h 95429"/>
              <a:gd name="connsiteX1" fmla="*/ 0 w 350308"/>
              <a:gd name="connsiteY1" fmla="*/ 95429 h 9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0308" h="95429">
                <a:moveTo>
                  <a:pt x="350308" y="1340"/>
                </a:moveTo>
                <a:cubicBezTo>
                  <a:pt x="226215" y="-5217"/>
                  <a:pt x="112879" y="10167"/>
                  <a:pt x="0" y="9542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자유형 212"/>
          <p:cNvSpPr/>
          <p:nvPr/>
        </p:nvSpPr>
        <p:spPr>
          <a:xfrm>
            <a:off x="7027071" y="4071938"/>
            <a:ext cx="104774" cy="359568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04774 w 104774"/>
              <a:gd name="connsiteY0" fmla="*/ 0 h 359568"/>
              <a:gd name="connsiteX1" fmla="*/ 0 w 104774"/>
              <a:gd name="connsiteY1" fmla="*/ 359568 h 359568"/>
              <a:gd name="connsiteX0" fmla="*/ 104774 w 104774"/>
              <a:gd name="connsiteY0" fmla="*/ 0 h 359568"/>
              <a:gd name="connsiteX1" fmla="*/ 0 w 104774"/>
              <a:gd name="connsiteY1" fmla="*/ 359568 h 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4" h="359568">
                <a:moveTo>
                  <a:pt x="104774" y="0"/>
                </a:moveTo>
                <a:cubicBezTo>
                  <a:pt x="39687" y="106364"/>
                  <a:pt x="19842" y="205580"/>
                  <a:pt x="0" y="35956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자유형 213"/>
          <p:cNvSpPr/>
          <p:nvPr/>
        </p:nvSpPr>
        <p:spPr>
          <a:xfrm rot="3456792">
            <a:off x="6829090" y="3895896"/>
            <a:ext cx="276895" cy="213973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275815 w 275815"/>
              <a:gd name="connsiteY0" fmla="*/ 1144 h 204522"/>
              <a:gd name="connsiteX1" fmla="*/ 0 w 275815"/>
              <a:gd name="connsiteY1" fmla="*/ 204522 h 204522"/>
              <a:gd name="connsiteX0" fmla="*/ 275815 w 275815"/>
              <a:gd name="connsiteY0" fmla="*/ 906 h 204284"/>
              <a:gd name="connsiteX1" fmla="*/ 0 w 275815"/>
              <a:gd name="connsiteY1" fmla="*/ 204284 h 204284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6895 w 276895"/>
              <a:gd name="connsiteY0" fmla="*/ 0 h 213973"/>
              <a:gd name="connsiteX1" fmla="*/ 0 w 276895"/>
              <a:gd name="connsiteY1" fmla="*/ 213973 h 213973"/>
              <a:gd name="connsiteX0" fmla="*/ 276895 w 276895"/>
              <a:gd name="connsiteY0" fmla="*/ 0 h 213973"/>
              <a:gd name="connsiteX1" fmla="*/ 0 w 276895"/>
              <a:gd name="connsiteY1" fmla="*/ 213973 h 2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895" h="213973">
                <a:moveTo>
                  <a:pt x="276895" y="0"/>
                </a:moveTo>
                <a:cubicBezTo>
                  <a:pt x="130427" y="55388"/>
                  <a:pt x="68296" y="114531"/>
                  <a:pt x="0" y="213973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자유형 214"/>
          <p:cNvSpPr/>
          <p:nvPr/>
        </p:nvSpPr>
        <p:spPr>
          <a:xfrm rot="3456792">
            <a:off x="6869106" y="3862153"/>
            <a:ext cx="371875" cy="56660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350308 w 350308"/>
              <a:gd name="connsiteY0" fmla="*/ 8553 h 102642"/>
              <a:gd name="connsiteX1" fmla="*/ 0 w 350308"/>
              <a:gd name="connsiteY1" fmla="*/ 102642 h 102642"/>
              <a:gd name="connsiteX0" fmla="*/ 350308 w 350308"/>
              <a:gd name="connsiteY0" fmla="*/ 3327 h 97416"/>
              <a:gd name="connsiteX1" fmla="*/ 0 w 350308"/>
              <a:gd name="connsiteY1" fmla="*/ 97416 h 97416"/>
              <a:gd name="connsiteX0" fmla="*/ 350308 w 350308"/>
              <a:gd name="connsiteY0" fmla="*/ 1340 h 95429"/>
              <a:gd name="connsiteX1" fmla="*/ 0 w 350308"/>
              <a:gd name="connsiteY1" fmla="*/ 95429 h 95429"/>
              <a:gd name="connsiteX0" fmla="*/ 370944 w 370944"/>
              <a:gd name="connsiteY0" fmla="*/ 61671 h 61671"/>
              <a:gd name="connsiteX1" fmla="*/ 0 w 370944"/>
              <a:gd name="connsiteY1" fmla="*/ 32695 h 61671"/>
              <a:gd name="connsiteX0" fmla="*/ 370944 w 370944"/>
              <a:gd name="connsiteY0" fmla="*/ 68739 h 68739"/>
              <a:gd name="connsiteX1" fmla="*/ 0 w 370944"/>
              <a:gd name="connsiteY1" fmla="*/ 39763 h 68739"/>
              <a:gd name="connsiteX0" fmla="*/ 370944 w 370944"/>
              <a:gd name="connsiteY0" fmla="*/ 53486 h 53486"/>
              <a:gd name="connsiteX1" fmla="*/ 0 w 370944"/>
              <a:gd name="connsiteY1" fmla="*/ 24510 h 53486"/>
              <a:gd name="connsiteX0" fmla="*/ 371875 w 371875"/>
              <a:gd name="connsiteY0" fmla="*/ 62453 h 62453"/>
              <a:gd name="connsiteX1" fmla="*/ 0 w 371875"/>
              <a:gd name="connsiteY1" fmla="*/ 21607 h 62453"/>
              <a:gd name="connsiteX0" fmla="*/ 371875 w 371875"/>
              <a:gd name="connsiteY0" fmla="*/ 56660 h 56660"/>
              <a:gd name="connsiteX1" fmla="*/ 0 w 371875"/>
              <a:gd name="connsiteY1" fmla="*/ 15814 h 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875" h="56660">
                <a:moveTo>
                  <a:pt x="371875" y="56660"/>
                </a:moveTo>
                <a:cubicBezTo>
                  <a:pt x="244990" y="14494"/>
                  <a:pt x="116601" y="-21968"/>
                  <a:pt x="0" y="1581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자유형 215"/>
          <p:cNvSpPr/>
          <p:nvPr/>
        </p:nvSpPr>
        <p:spPr>
          <a:xfrm flipH="1">
            <a:off x="7140947" y="4067997"/>
            <a:ext cx="238125" cy="297656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8125" h="297656">
                <a:moveTo>
                  <a:pt x="238125" y="0"/>
                </a:moveTo>
                <a:cubicBezTo>
                  <a:pt x="123031" y="99220"/>
                  <a:pt x="67468" y="162718"/>
                  <a:pt x="0" y="29765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자유형 216"/>
          <p:cNvSpPr/>
          <p:nvPr/>
        </p:nvSpPr>
        <p:spPr>
          <a:xfrm flipH="1">
            <a:off x="7140947" y="4067997"/>
            <a:ext cx="330994" cy="188118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994" h="188118">
                <a:moveTo>
                  <a:pt x="330994" y="0"/>
                </a:moveTo>
                <a:cubicBezTo>
                  <a:pt x="213519" y="23020"/>
                  <a:pt x="98424" y="62705"/>
                  <a:pt x="0" y="18811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8" name="자유형 217"/>
          <p:cNvSpPr/>
          <p:nvPr/>
        </p:nvSpPr>
        <p:spPr>
          <a:xfrm rot="18143208" flipH="1">
            <a:off x="7099904" y="3894908"/>
            <a:ext cx="350308" cy="95429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350308 w 350308"/>
              <a:gd name="connsiteY0" fmla="*/ 8553 h 102642"/>
              <a:gd name="connsiteX1" fmla="*/ 0 w 350308"/>
              <a:gd name="connsiteY1" fmla="*/ 102642 h 102642"/>
              <a:gd name="connsiteX0" fmla="*/ 350308 w 350308"/>
              <a:gd name="connsiteY0" fmla="*/ 3327 h 97416"/>
              <a:gd name="connsiteX1" fmla="*/ 0 w 350308"/>
              <a:gd name="connsiteY1" fmla="*/ 97416 h 97416"/>
              <a:gd name="connsiteX0" fmla="*/ 350308 w 350308"/>
              <a:gd name="connsiteY0" fmla="*/ 1340 h 95429"/>
              <a:gd name="connsiteX1" fmla="*/ 0 w 350308"/>
              <a:gd name="connsiteY1" fmla="*/ 95429 h 9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0308" h="95429">
                <a:moveTo>
                  <a:pt x="350308" y="1340"/>
                </a:moveTo>
                <a:cubicBezTo>
                  <a:pt x="226215" y="-5217"/>
                  <a:pt x="112879" y="10167"/>
                  <a:pt x="0" y="9542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9" name="자유형 218"/>
          <p:cNvSpPr/>
          <p:nvPr/>
        </p:nvSpPr>
        <p:spPr>
          <a:xfrm flipH="1">
            <a:off x="7140947" y="4072760"/>
            <a:ext cx="104774" cy="359568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21443 w 121443"/>
              <a:gd name="connsiteY0" fmla="*/ 0 h 357187"/>
              <a:gd name="connsiteX1" fmla="*/ 0 w 121443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14299 w 114299"/>
              <a:gd name="connsiteY0" fmla="*/ 0 h 357187"/>
              <a:gd name="connsiteX1" fmla="*/ 0 w 114299"/>
              <a:gd name="connsiteY1" fmla="*/ 357187 h 357187"/>
              <a:gd name="connsiteX0" fmla="*/ 104774 w 104774"/>
              <a:gd name="connsiteY0" fmla="*/ 0 h 359568"/>
              <a:gd name="connsiteX1" fmla="*/ 0 w 104774"/>
              <a:gd name="connsiteY1" fmla="*/ 359568 h 359568"/>
              <a:gd name="connsiteX0" fmla="*/ 104774 w 104774"/>
              <a:gd name="connsiteY0" fmla="*/ 0 h 359568"/>
              <a:gd name="connsiteX1" fmla="*/ 0 w 104774"/>
              <a:gd name="connsiteY1" fmla="*/ 359568 h 3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4" h="359568">
                <a:moveTo>
                  <a:pt x="104774" y="0"/>
                </a:moveTo>
                <a:cubicBezTo>
                  <a:pt x="39687" y="106364"/>
                  <a:pt x="19842" y="205580"/>
                  <a:pt x="0" y="35956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자유형 219"/>
          <p:cNvSpPr/>
          <p:nvPr/>
        </p:nvSpPr>
        <p:spPr>
          <a:xfrm rot="18143208" flipH="1">
            <a:off x="7167002" y="3896718"/>
            <a:ext cx="276895" cy="213973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275815 w 275815"/>
              <a:gd name="connsiteY0" fmla="*/ 1144 h 204522"/>
              <a:gd name="connsiteX1" fmla="*/ 0 w 275815"/>
              <a:gd name="connsiteY1" fmla="*/ 204522 h 204522"/>
              <a:gd name="connsiteX0" fmla="*/ 275815 w 275815"/>
              <a:gd name="connsiteY0" fmla="*/ 906 h 204284"/>
              <a:gd name="connsiteX1" fmla="*/ 0 w 275815"/>
              <a:gd name="connsiteY1" fmla="*/ 204284 h 204284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5815 w 275815"/>
              <a:gd name="connsiteY0" fmla="*/ 0 h 203378"/>
              <a:gd name="connsiteX1" fmla="*/ 0 w 275815"/>
              <a:gd name="connsiteY1" fmla="*/ 203378 h 203378"/>
              <a:gd name="connsiteX0" fmla="*/ 276895 w 276895"/>
              <a:gd name="connsiteY0" fmla="*/ 0 h 213973"/>
              <a:gd name="connsiteX1" fmla="*/ 0 w 276895"/>
              <a:gd name="connsiteY1" fmla="*/ 213973 h 213973"/>
              <a:gd name="connsiteX0" fmla="*/ 276895 w 276895"/>
              <a:gd name="connsiteY0" fmla="*/ 0 h 213973"/>
              <a:gd name="connsiteX1" fmla="*/ 0 w 276895"/>
              <a:gd name="connsiteY1" fmla="*/ 213973 h 21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895" h="213973">
                <a:moveTo>
                  <a:pt x="276895" y="0"/>
                </a:moveTo>
                <a:cubicBezTo>
                  <a:pt x="130427" y="55388"/>
                  <a:pt x="68296" y="114531"/>
                  <a:pt x="0" y="213973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자유형 220"/>
          <p:cNvSpPr/>
          <p:nvPr/>
        </p:nvSpPr>
        <p:spPr>
          <a:xfrm rot="18143208" flipH="1">
            <a:off x="7034608" y="3867478"/>
            <a:ext cx="371875" cy="56660"/>
          </a:xfrm>
          <a:custGeom>
            <a:avLst/>
            <a:gdLst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238125 w 238125"/>
              <a:gd name="connsiteY0" fmla="*/ 0 h 297656"/>
              <a:gd name="connsiteX1" fmla="*/ 0 w 238125"/>
              <a:gd name="connsiteY1" fmla="*/ 297656 h 297656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30994 w 330994"/>
              <a:gd name="connsiteY0" fmla="*/ 0 h 188118"/>
              <a:gd name="connsiteX1" fmla="*/ 0 w 330994"/>
              <a:gd name="connsiteY1" fmla="*/ 188118 h 188118"/>
              <a:gd name="connsiteX0" fmla="*/ 305978 w 305978"/>
              <a:gd name="connsiteY0" fmla="*/ 0 h 184245"/>
              <a:gd name="connsiteX1" fmla="*/ 0 w 305978"/>
              <a:gd name="connsiteY1" fmla="*/ 184245 h 184245"/>
              <a:gd name="connsiteX0" fmla="*/ 342609 w 342609"/>
              <a:gd name="connsiteY0" fmla="*/ 0 h 113072"/>
              <a:gd name="connsiteX1" fmla="*/ 0 w 342609"/>
              <a:gd name="connsiteY1" fmla="*/ 113072 h 113072"/>
              <a:gd name="connsiteX0" fmla="*/ 342609 w 342609"/>
              <a:gd name="connsiteY0" fmla="*/ 360 h 113432"/>
              <a:gd name="connsiteX1" fmla="*/ 0 w 342609"/>
              <a:gd name="connsiteY1" fmla="*/ 113432 h 113432"/>
              <a:gd name="connsiteX0" fmla="*/ 342609 w 342609"/>
              <a:gd name="connsiteY0" fmla="*/ 4991 h 118063"/>
              <a:gd name="connsiteX1" fmla="*/ 0 w 342609"/>
              <a:gd name="connsiteY1" fmla="*/ 118063 h 118063"/>
              <a:gd name="connsiteX0" fmla="*/ 350308 w 350308"/>
              <a:gd name="connsiteY0" fmla="*/ 8553 h 102642"/>
              <a:gd name="connsiteX1" fmla="*/ 0 w 350308"/>
              <a:gd name="connsiteY1" fmla="*/ 102642 h 102642"/>
              <a:gd name="connsiteX0" fmla="*/ 350308 w 350308"/>
              <a:gd name="connsiteY0" fmla="*/ 3327 h 97416"/>
              <a:gd name="connsiteX1" fmla="*/ 0 w 350308"/>
              <a:gd name="connsiteY1" fmla="*/ 97416 h 97416"/>
              <a:gd name="connsiteX0" fmla="*/ 350308 w 350308"/>
              <a:gd name="connsiteY0" fmla="*/ 1340 h 95429"/>
              <a:gd name="connsiteX1" fmla="*/ 0 w 350308"/>
              <a:gd name="connsiteY1" fmla="*/ 95429 h 95429"/>
              <a:gd name="connsiteX0" fmla="*/ 370944 w 370944"/>
              <a:gd name="connsiteY0" fmla="*/ 61671 h 61671"/>
              <a:gd name="connsiteX1" fmla="*/ 0 w 370944"/>
              <a:gd name="connsiteY1" fmla="*/ 32695 h 61671"/>
              <a:gd name="connsiteX0" fmla="*/ 370944 w 370944"/>
              <a:gd name="connsiteY0" fmla="*/ 68739 h 68739"/>
              <a:gd name="connsiteX1" fmla="*/ 0 w 370944"/>
              <a:gd name="connsiteY1" fmla="*/ 39763 h 68739"/>
              <a:gd name="connsiteX0" fmla="*/ 370944 w 370944"/>
              <a:gd name="connsiteY0" fmla="*/ 53486 h 53486"/>
              <a:gd name="connsiteX1" fmla="*/ 0 w 370944"/>
              <a:gd name="connsiteY1" fmla="*/ 24510 h 53486"/>
              <a:gd name="connsiteX0" fmla="*/ 371875 w 371875"/>
              <a:gd name="connsiteY0" fmla="*/ 62453 h 62453"/>
              <a:gd name="connsiteX1" fmla="*/ 0 w 371875"/>
              <a:gd name="connsiteY1" fmla="*/ 21607 h 62453"/>
              <a:gd name="connsiteX0" fmla="*/ 371875 w 371875"/>
              <a:gd name="connsiteY0" fmla="*/ 56660 h 56660"/>
              <a:gd name="connsiteX1" fmla="*/ 0 w 371875"/>
              <a:gd name="connsiteY1" fmla="*/ 15814 h 5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875" h="56660">
                <a:moveTo>
                  <a:pt x="371875" y="56660"/>
                </a:moveTo>
                <a:cubicBezTo>
                  <a:pt x="244990" y="14494"/>
                  <a:pt x="116601" y="-21968"/>
                  <a:pt x="0" y="1581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3"/>
          <p:cNvSpPr>
            <a:spLocks noGrp="1"/>
          </p:cNvSpPr>
          <p:nvPr>
            <p:ph type="title"/>
          </p:nvPr>
        </p:nvSpPr>
        <p:spPr>
          <a:xfrm>
            <a:off x="467544" y="121157"/>
            <a:ext cx="8064896" cy="768085"/>
          </a:xfrm>
        </p:spPr>
        <p:txBody>
          <a:bodyPr>
            <a:norm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질감처리와 양감처리의 차이점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1638838" y="947928"/>
            <a:ext cx="5866326" cy="3207998"/>
            <a:chOff x="2204864" y="1220270"/>
            <a:chExt cx="5256584" cy="2874645"/>
          </a:xfrm>
        </p:grpSpPr>
        <p:grpSp>
          <p:nvGrpSpPr>
            <p:cNvPr id="19" name="그룹 18"/>
            <p:cNvGrpSpPr/>
            <p:nvPr/>
          </p:nvGrpSpPr>
          <p:grpSpPr>
            <a:xfrm>
              <a:off x="2204864" y="1220270"/>
              <a:ext cx="5256584" cy="2874645"/>
              <a:chOff x="2204864" y="1220270"/>
              <a:chExt cx="5256584" cy="2874645"/>
            </a:xfrm>
          </p:grpSpPr>
          <p:pic>
            <p:nvPicPr>
              <p:cNvPr id="22" name="그림 21" descr="화면 캡처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4864" y="1220270"/>
                <a:ext cx="2675557" cy="2874645"/>
              </a:xfrm>
              <a:prstGeom prst="rect">
                <a:avLst/>
              </a:prstGeom>
            </p:spPr>
          </p:pic>
          <p:pic>
            <p:nvPicPr>
              <p:cNvPr id="23" name="그림 22" descr="화면 캡처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9540" y="1220270"/>
                <a:ext cx="2561908" cy="2874563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2786558" y="3765062"/>
              <a:ext cx="15121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dirty="0"/>
                <a:t>질감처리 전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24410" y="3764139"/>
              <a:ext cx="151216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800" dirty="0"/>
                <a:t>질감처리 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3"/>
          <p:cNvSpPr>
            <a:spLocks noGrp="1"/>
          </p:cNvSpPr>
          <p:nvPr>
            <p:ph type="title"/>
          </p:nvPr>
        </p:nvSpPr>
        <p:spPr>
          <a:xfrm>
            <a:off x="323527" y="123478"/>
            <a:ext cx="8820473" cy="768085"/>
          </a:xfrm>
        </p:spPr>
        <p:txBody>
          <a:bodyPr>
            <a:normAutofit/>
          </a:bodyPr>
          <a:lstStyle/>
          <a:p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엔드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틴닝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(End thinning)  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루트 </a:t>
            </a: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틴닝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(Root thinning)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536" y="2783706"/>
            <a:ext cx="4495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/>
              <a:t>모발 끝의 </a:t>
            </a:r>
            <a:r>
              <a:rPr lang="ko-KR" altLang="en-US" sz="1600" dirty="0">
                <a:latin typeface="맑은 고딕"/>
                <a:ea typeface="맑은 고딕"/>
              </a:rPr>
              <a:t>⅓기점에 대한 질감 표현 기법 중의 하나</a:t>
            </a:r>
            <a:endParaRPr lang="en-US" altLang="ko-KR" sz="1600" dirty="0">
              <a:latin typeface="맑은 고딕"/>
              <a:ea typeface="맑은 고딕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맑은 고딕"/>
                <a:ea typeface="맑은 고딕"/>
              </a:rPr>
              <a:t>모발의 율동감</a:t>
            </a:r>
            <a:r>
              <a:rPr lang="en-US" altLang="ko-KR" sz="1600" dirty="0">
                <a:latin typeface="맑은 고딕"/>
                <a:ea typeface="맑은 고딕"/>
              </a:rPr>
              <a:t>, </a:t>
            </a:r>
            <a:r>
              <a:rPr lang="ko-KR" altLang="en-US" sz="1600" dirty="0">
                <a:latin typeface="맑은 고딕"/>
                <a:ea typeface="맑은 고딕"/>
              </a:rPr>
              <a:t>표면의 질감조작을 표현할 때 사용</a:t>
            </a:r>
            <a:endParaRPr lang="en-US" altLang="ko-KR" sz="1600" dirty="0">
              <a:latin typeface="맑은 고딕"/>
              <a:ea typeface="맑은 고딕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맑은 고딕"/>
                <a:ea typeface="맑은 고딕"/>
              </a:rPr>
              <a:t>과도하게 치면 </a:t>
            </a:r>
            <a:r>
              <a:rPr lang="ko-KR" altLang="en-US" sz="1600" dirty="0" err="1">
                <a:latin typeface="맑은 고딕"/>
                <a:ea typeface="맑은 고딕"/>
              </a:rPr>
              <a:t>컷트</a:t>
            </a:r>
            <a:r>
              <a:rPr lang="ko-KR" altLang="en-US" sz="1600" dirty="0">
                <a:latin typeface="맑은 고딕"/>
                <a:ea typeface="맑은 고딕"/>
              </a:rPr>
              <a:t> 라인이 파일 수 있음</a:t>
            </a:r>
            <a:endParaRPr lang="en-US" altLang="ko-KR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en-US" altLang="ko-KR" sz="1600" dirty="0">
              <a:latin typeface="맑은 고딕"/>
              <a:ea typeface="맑은 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6" y="2773911"/>
            <a:ext cx="4248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/>
              <a:t>모발 안쪽의 ⅓기점에 대한 양감 표현 기법 중의 하나</a:t>
            </a:r>
            <a:endParaRPr lang="en-US" altLang="ko-K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+mn-ea"/>
              </a:rPr>
              <a:t>여성 </a:t>
            </a:r>
            <a:r>
              <a:rPr lang="ko-KR" altLang="en-US" sz="1600" dirty="0" err="1">
                <a:latin typeface="+mn-ea"/>
              </a:rPr>
              <a:t>컷트에</a:t>
            </a:r>
            <a:r>
              <a:rPr lang="ko-KR" altLang="en-US" sz="1600" dirty="0">
                <a:latin typeface="+mn-ea"/>
              </a:rPr>
              <a:t> 진행 시 탑이나 페이스 라인 등 표면적인 부분은 피함</a:t>
            </a:r>
            <a:endParaRPr lang="en-US" altLang="ko-KR" sz="16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+mn-ea"/>
              </a:rPr>
              <a:t>남자커트 진행 시 탑 부분에 사용</a:t>
            </a:r>
          </a:p>
        </p:txBody>
      </p:sp>
      <p:cxnSp>
        <p:nvCxnSpPr>
          <p:cNvPr id="10" name="직선 연결선 9"/>
          <p:cNvCxnSpPr/>
          <p:nvPr/>
        </p:nvCxnSpPr>
        <p:spPr>
          <a:xfrm>
            <a:off x="6184567" y="1419622"/>
            <a:ext cx="0" cy="936104"/>
          </a:xfrm>
          <a:prstGeom prst="line">
            <a:avLst/>
          </a:prstGeom>
          <a:ln w="28575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418578" y="968434"/>
            <a:ext cx="3560733" cy="1387292"/>
            <a:chOff x="1412874" y="3035747"/>
            <a:chExt cx="3105548" cy="1917253"/>
          </a:xfrm>
        </p:grpSpPr>
        <p:grpSp>
          <p:nvGrpSpPr>
            <p:cNvPr id="14" name="그룹 13"/>
            <p:cNvGrpSpPr/>
            <p:nvPr/>
          </p:nvGrpSpPr>
          <p:grpSpPr>
            <a:xfrm>
              <a:off x="1412874" y="3498850"/>
              <a:ext cx="3105548" cy="1454150"/>
              <a:chOff x="1412874" y="3498850"/>
              <a:chExt cx="3105548" cy="1454150"/>
            </a:xfrm>
          </p:grpSpPr>
          <p:cxnSp>
            <p:nvCxnSpPr>
              <p:cNvPr id="18" name="직선 연결선 17"/>
              <p:cNvCxnSpPr/>
              <p:nvPr/>
            </p:nvCxnSpPr>
            <p:spPr>
              <a:xfrm flipH="1">
                <a:off x="1412874" y="3498850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자유형 18"/>
              <p:cNvSpPr/>
              <p:nvPr/>
            </p:nvSpPr>
            <p:spPr>
              <a:xfrm>
                <a:off x="1412874" y="3498850"/>
                <a:ext cx="213801" cy="1454150"/>
              </a:xfrm>
              <a:custGeom>
                <a:avLst/>
                <a:gdLst>
                  <a:gd name="connsiteX0" fmla="*/ 0 w 6350"/>
                  <a:gd name="connsiteY0" fmla="*/ 0 h 1454150"/>
                  <a:gd name="connsiteX1" fmla="*/ 6350 w 6350"/>
                  <a:gd name="connsiteY1" fmla="*/ 1454150 h 1454150"/>
                  <a:gd name="connsiteX0" fmla="*/ 0 w 256680"/>
                  <a:gd name="connsiteY0" fmla="*/ 0 h 10000"/>
                  <a:gd name="connsiteX1" fmla="*/ 10000 w 256680"/>
                  <a:gd name="connsiteY1" fmla="*/ 10000 h 10000"/>
                  <a:gd name="connsiteX0" fmla="*/ 0 w 421273"/>
                  <a:gd name="connsiteY0" fmla="*/ 0 h 10000"/>
                  <a:gd name="connsiteX1" fmla="*/ 10000 w 421273"/>
                  <a:gd name="connsiteY1" fmla="*/ 10000 h 10000"/>
                  <a:gd name="connsiteX0" fmla="*/ 0 w 395675"/>
                  <a:gd name="connsiteY0" fmla="*/ 0 h 10000"/>
                  <a:gd name="connsiteX1" fmla="*/ 10000 w 395675"/>
                  <a:gd name="connsiteY1" fmla="*/ 10000 h 10000"/>
                  <a:gd name="connsiteX0" fmla="*/ 0 w 372568"/>
                  <a:gd name="connsiteY0" fmla="*/ 0 h 10000"/>
                  <a:gd name="connsiteX1" fmla="*/ 10000 w 372568"/>
                  <a:gd name="connsiteY1" fmla="*/ 10000 h 10000"/>
                  <a:gd name="connsiteX0" fmla="*/ 0 w 336029"/>
                  <a:gd name="connsiteY0" fmla="*/ 0 h 10000"/>
                  <a:gd name="connsiteX1" fmla="*/ 10000 w 336029"/>
                  <a:gd name="connsiteY1" fmla="*/ 10000 h 10000"/>
                  <a:gd name="connsiteX0" fmla="*/ 0 w 323301"/>
                  <a:gd name="connsiteY0" fmla="*/ 0 h 10000"/>
                  <a:gd name="connsiteX1" fmla="*/ 10000 w 323301"/>
                  <a:gd name="connsiteY1" fmla="*/ 10000 h 10000"/>
                  <a:gd name="connsiteX0" fmla="*/ 0 w 302170"/>
                  <a:gd name="connsiteY0" fmla="*/ 0 h 10000"/>
                  <a:gd name="connsiteX1" fmla="*/ 10000 w 30217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2170" h="10000">
                    <a:moveTo>
                      <a:pt x="0" y="0"/>
                    </a:moveTo>
                    <a:cubicBezTo>
                      <a:pt x="378716" y="2459"/>
                      <a:pt x="422817" y="7147"/>
                      <a:pt x="10000" y="100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0" name="직선 연결선 19"/>
              <p:cNvCxnSpPr/>
              <p:nvPr/>
            </p:nvCxnSpPr>
            <p:spPr>
              <a:xfrm flipH="1">
                <a:off x="1412874" y="4938018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그룹 20"/>
              <p:cNvGrpSpPr/>
              <p:nvPr/>
            </p:nvGrpSpPr>
            <p:grpSpPr>
              <a:xfrm>
                <a:off x="4360069" y="3498851"/>
                <a:ext cx="158353" cy="1439168"/>
                <a:chOff x="4360069" y="3498850"/>
                <a:chExt cx="158353" cy="1551783"/>
              </a:xfrm>
            </p:grpSpPr>
            <p:grpSp>
              <p:nvGrpSpPr>
                <p:cNvPr id="22" name="그룹 21"/>
                <p:cNvGrpSpPr/>
                <p:nvPr/>
              </p:nvGrpSpPr>
              <p:grpSpPr>
                <a:xfrm>
                  <a:off x="4360069" y="3498850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35" name="직선 연결선 34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직선 연결선 35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그룹 22"/>
                <p:cNvGrpSpPr/>
                <p:nvPr/>
              </p:nvGrpSpPr>
              <p:grpSpPr>
                <a:xfrm>
                  <a:off x="4360069" y="3807619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33" name="직선 연결선 32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직선 연결선 33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그룹 23"/>
                <p:cNvGrpSpPr/>
                <p:nvPr/>
              </p:nvGrpSpPr>
              <p:grpSpPr>
                <a:xfrm>
                  <a:off x="4362053" y="4116388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31" name="직선 연결선 30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직선 연결선 31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그룹 24"/>
                <p:cNvGrpSpPr/>
                <p:nvPr/>
              </p:nvGrpSpPr>
              <p:grpSpPr>
                <a:xfrm>
                  <a:off x="4362053" y="4425157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9" name="직선 연결선 28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직선 연결선 29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그룹 25"/>
                <p:cNvGrpSpPr/>
                <p:nvPr/>
              </p:nvGrpSpPr>
              <p:grpSpPr>
                <a:xfrm>
                  <a:off x="4366022" y="4737895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7" name="직선 연결선 26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직선 연결선 27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15" name="직선 연결선 14"/>
            <p:cNvCxnSpPr/>
            <p:nvPr/>
          </p:nvCxnSpPr>
          <p:spPr>
            <a:xfrm>
              <a:off x="3688159" y="3498850"/>
              <a:ext cx="0" cy="1439168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3779599" y="3368824"/>
              <a:ext cx="634653" cy="0"/>
            </a:xfrm>
            <a:prstGeom prst="line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직사각형 16"/>
            <p:cNvSpPr/>
            <p:nvPr/>
          </p:nvSpPr>
          <p:spPr>
            <a:xfrm>
              <a:off x="3943678" y="3035747"/>
              <a:ext cx="246343" cy="2977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dirty="0">
                  <a:solidFill>
                    <a:srgbClr val="FF0000"/>
                  </a:solidFill>
                </a:rPr>
                <a:t>⅓</a:t>
              </a: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4788026" y="934044"/>
            <a:ext cx="3560734" cy="1421682"/>
            <a:chOff x="1412875" y="2957559"/>
            <a:chExt cx="2575495" cy="1028309"/>
          </a:xfrm>
        </p:grpSpPr>
        <p:grpSp>
          <p:nvGrpSpPr>
            <p:cNvPr id="82" name="그룹 81"/>
            <p:cNvGrpSpPr/>
            <p:nvPr/>
          </p:nvGrpSpPr>
          <p:grpSpPr>
            <a:xfrm>
              <a:off x="1412875" y="3224808"/>
              <a:ext cx="2575495" cy="761060"/>
              <a:chOff x="1412874" y="3498850"/>
              <a:chExt cx="3105548" cy="1454150"/>
            </a:xfrm>
          </p:grpSpPr>
          <p:grpSp>
            <p:nvGrpSpPr>
              <p:cNvPr id="85" name="그룹 84"/>
              <p:cNvGrpSpPr/>
              <p:nvPr/>
            </p:nvGrpSpPr>
            <p:grpSpPr>
              <a:xfrm>
                <a:off x="1412874" y="3498850"/>
                <a:ext cx="3105548" cy="1454150"/>
                <a:chOff x="1412874" y="3498850"/>
                <a:chExt cx="3105548" cy="1454150"/>
              </a:xfrm>
            </p:grpSpPr>
            <p:cxnSp>
              <p:nvCxnSpPr>
                <p:cNvPr id="87" name="직선 연결선 86"/>
                <p:cNvCxnSpPr/>
                <p:nvPr/>
              </p:nvCxnSpPr>
              <p:spPr>
                <a:xfrm flipH="1">
                  <a:off x="1412874" y="3498850"/>
                  <a:ext cx="30956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자유형 87"/>
                <p:cNvSpPr/>
                <p:nvPr/>
              </p:nvSpPr>
              <p:spPr>
                <a:xfrm>
                  <a:off x="1412874" y="3498850"/>
                  <a:ext cx="213801" cy="1454150"/>
                </a:xfrm>
                <a:custGeom>
                  <a:avLst/>
                  <a:gdLst>
                    <a:gd name="connsiteX0" fmla="*/ 0 w 6350"/>
                    <a:gd name="connsiteY0" fmla="*/ 0 h 1454150"/>
                    <a:gd name="connsiteX1" fmla="*/ 6350 w 6350"/>
                    <a:gd name="connsiteY1" fmla="*/ 1454150 h 1454150"/>
                    <a:gd name="connsiteX0" fmla="*/ 0 w 256680"/>
                    <a:gd name="connsiteY0" fmla="*/ 0 h 10000"/>
                    <a:gd name="connsiteX1" fmla="*/ 10000 w 256680"/>
                    <a:gd name="connsiteY1" fmla="*/ 10000 h 10000"/>
                    <a:gd name="connsiteX0" fmla="*/ 0 w 421273"/>
                    <a:gd name="connsiteY0" fmla="*/ 0 h 10000"/>
                    <a:gd name="connsiteX1" fmla="*/ 10000 w 421273"/>
                    <a:gd name="connsiteY1" fmla="*/ 10000 h 10000"/>
                    <a:gd name="connsiteX0" fmla="*/ 0 w 395675"/>
                    <a:gd name="connsiteY0" fmla="*/ 0 h 10000"/>
                    <a:gd name="connsiteX1" fmla="*/ 10000 w 395675"/>
                    <a:gd name="connsiteY1" fmla="*/ 10000 h 10000"/>
                    <a:gd name="connsiteX0" fmla="*/ 0 w 372568"/>
                    <a:gd name="connsiteY0" fmla="*/ 0 h 10000"/>
                    <a:gd name="connsiteX1" fmla="*/ 10000 w 372568"/>
                    <a:gd name="connsiteY1" fmla="*/ 10000 h 10000"/>
                    <a:gd name="connsiteX0" fmla="*/ 0 w 336029"/>
                    <a:gd name="connsiteY0" fmla="*/ 0 h 10000"/>
                    <a:gd name="connsiteX1" fmla="*/ 10000 w 336029"/>
                    <a:gd name="connsiteY1" fmla="*/ 10000 h 10000"/>
                    <a:gd name="connsiteX0" fmla="*/ 0 w 323301"/>
                    <a:gd name="connsiteY0" fmla="*/ 0 h 10000"/>
                    <a:gd name="connsiteX1" fmla="*/ 10000 w 323301"/>
                    <a:gd name="connsiteY1" fmla="*/ 10000 h 10000"/>
                    <a:gd name="connsiteX0" fmla="*/ 0 w 302170"/>
                    <a:gd name="connsiteY0" fmla="*/ 0 h 10000"/>
                    <a:gd name="connsiteX1" fmla="*/ 10000 w 302170"/>
                    <a:gd name="connsiteY1" fmla="*/ 1000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2170" h="10000">
                      <a:moveTo>
                        <a:pt x="0" y="0"/>
                      </a:moveTo>
                      <a:cubicBezTo>
                        <a:pt x="378716" y="2459"/>
                        <a:pt x="422817" y="7147"/>
                        <a:pt x="10000" y="1000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89" name="직선 연결선 88"/>
                <p:cNvCxnSpPr/>
                <p:nvPr/>
              </p:nvCxnSpPr>
              <p:spPr>
                <a:xfrm flipH="1">
                  <a:off x="1412874" y="4938018"/>
                  <a:ext cx="30956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그룹 89"/>
                <p:cNvGrpSpPr/>
                <p:nvPr/>
              </p:nvGrpSpPr>
              <p:grpSpPr>
                <a:xfrm>
                  <a:off x="4360069" y="3498851"/>
                  <a:ext cx="158353" cy="1439168"/>
                  <a:chOff x="4360069" y="3498850"/>
                  <a:chExt cx="158353" cy="1551783"/>
                </a:xfrm>
              </p:grpSpPr>
              <p:grpSp>
                <p:nvGrpSpPr>
                  <p:cNvPr id="91" name="그룹 90"/>
                  <p:cNvGrpSpPr/>
                  <p:nvPr/>
                </p:nvGrpSpPr>
                <p:grpSpPr>
                  <a:xfrm>
                    <a:off x="4360069" y="3498850"/>
                    <a:ext cx="152400" cy="312738"/>
                    <a:chOff x="4360069" y="3498850"/>
                    <a:chExt cx="152400" cy="312738"/>
                  </a:xfrm>
                </p:grpSpPr>
                <p:cxnSp>
                  <p:nvCxnSpPr>
                    <p:cNvPr id="104" name="직선 연결선 103"/>
                    <p:cNvCxnSpPr/>
                    <p:nvPr/>
                  </p:nvCxnSpPr>
                  <p:spPr>
                    <a:xfrm flipH="1">
                      <a:off x="4360069" y="3498850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직선 연결선 104"/>
                    <p:cNvCxnSpPr/>
                    <p:nvPr/>
                  </p:nvCxnSpPr>
                  <p:spPr>
                    <a:xfrm flipH="1" flipV="1">
                      <a:off x="4364038" y="3655219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" name="그룹 91"/>
                  <p:cNvGrpSpPr/>
                  <p:nvPr/>
                </p:nvGrpSpPr>
                <p:grpSpPr>
                  <a:xfrm>
                    <a:off x="4360069" y="3807619"/>
                    <a:ext cx="152400" cy="312738"/>
                    <a:chOff x="4360069" y="3498850"/>
                    <a:chExt cx="152400" cy="312738"/>
                  </a:xfrm>
                </p:grpSpPr>
                <p:cxnSp>
                  <p:nvCxnSpPr>
                    <p:cNvPr id="102" name="직선 연결선 101"/>
                    <p:cNvCxnSpPr/>
                    <p:nvPr/>
                  </p:nvCxnSpPr>
                  <p:spPr>
                    <a:xfrm flipH="1">
                      <a:off x="4360069" y="3498850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직선 연결선 102"/>
                    <p:cNvCxnSpPr/>
                    <p:nvPr/>
                  </p:nvCxnSpPr>
                  <p:spPr>
                    <a:xfrm flipH="1" flipV="1">
                      <a:off x="4364038" y="3655219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3" name="그룹 92"/>
                  <p:cNvGrpSpPr/>
                  <p:nvPr/>
                </p:nvGrpSpPr>
                <p:grpSpPr>
                  <a:xfrm>
                    <a:off x="4362053" y="4116388"/>
                    <a:ext cx="152400" cy="312738"/>
                    <a:chOff x="4360069" y="3498850"/>
                    <a:chExt cx="152400" cy="312738"/>
                  </a:xfrm>
                </p:grpSpPr>
                <p:cxnSp>
                  <p:nvCxnSpPr>
                    <p:cNvPr id="100" name="직선 연결선 99"/>
                    <p:cNvCxnSpPr/>
                    <p:nvPr/>
                  </p:nvCxnSpPr>
                  <p:spPr>
                    <a:xfrm flipH="1">
                      <a:off x="4360069" y="3498850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직선 연결선 100"/>
                    <p:cNvCxnSpPr/>
                    <p:nvPr/>
                  </p:nvCxnSpPr>
                  <p:spPr>
                    <a:xfrm flipH="1" flipV="1">
                      <a:off x="4364038" y="3655219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4" name="그룹 93"/>
                  <p:cNvGrpSpPr/>
                  <p:nvPr/>
                </p:nvGrpSpPr>
                <p:grpSpPr>
                  <a:xfrm>
                    <a:off x="4362053" y="4425157"/>
                    <a:ext cx="152400" cy="312738"/>
                    <a:chOff x="4360069" y="3498850"/>
                    <a:chExt cx="152400" cy="312738"/>
                  </a:xfrm>
                </p:grpSpPr>
                <p:cxnSp>
                  <p:nvCxnSpPr>
                    <p:cNvPr id="98" name="직선 연결선 97"/>
                    <p:cNvCxnSpPr/>
                    <p:nvPr/>
                  </p:nvCxnSpPr>
                  <p:spPr>
                    <a:xfrm flipH="1">
                      <a:off x="4360069" y="3498850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직선 연결선 98"/>
                    <p:cNvCxnSpPr/>
                    <p:nvPr/>
                  </p:nvCxnSpPr>
                  <p:spPr>
                    <a:xfrm flipH="1" flipV="1">
                      <a:off x="4364038" y="3655219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5" name="그룹 94"/>
                  <p:cNvGrpSpPr/>
                  <p:nvPr/>
                </p:nvGrpSpPr>
                <p:grpSpPr>
                  <a:xfrm>
                    <a:off x="4366022" y="4737895"/>
                    <a:ext cx="152400" cy="312738"/>
                    <a:chOff x="4360069" y="3498850"/>
                    <a:chExt cx="152400" cy="312738"/>
                  </a:xfrm>
                </p:grpSpPr>
                <p:cxnSp>
                  <p:nvCxnSpPr>
                    <p:cNvPr id="96" name="직선 연결선 95"/>
                    <p:cNvCxnSpPr/>
                    <p:nvPr/>
                  </p:nvCxnSpPr>
                  <p:spPr>
                    <a:xfrm flipH="1">
                      <a:off x="4360069" y="3498850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직선 연결선 96"/>
                    <p:cNvCxnSpPr/>
                    <p:nvPr/>
                  </p:nvCxnSpPr>
                  <p:spPr>
                    <a:xfrm flipH="1" flipV="1">
                      <a:off x="4364038" y="3655219"/>
                      <a:ext cx="148431" cy="156369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86" name="직선 연결선 85"/>
              <p:cNvCxnSpPr/>
              <p:nvPr/>
            </p:nvCxnSpPr>
            <p:spPr>
              <a:xfrm>
                <a:off x="2281032" y="3498850"/>
                <a:ext cx="0" cy="143916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직선 연결선 82"/>
            <p:cNvCxnSpPr/>
            <p:nvPr/>
          </p:nvCxnSpPr>
          <p:spPr>
            <a:xfrm>
              <a:off x="1534517" y="3131882"/>
              <a:ext cx="526331" cy="0"/>
            </a:xfrm>
            <a:prstGeom prst="line">
              <a:avLst/>
            </a:pr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직사각형 83"/>
            <p:cNvSpPr/>
            <p:nvPr/>
          </p:nvSpPr>
          <p:spPr>
            <a:xfrm>
              <a:off x="1670591" y="2957559"/>
              <a:ext cx="204297" cy="155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dirty="0">
                  <a:solidFill>
                    <a:srgbClr val="FF0000"/>
                  </a:solidFill>
                </a:rPr>
                <a:t>⅓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32980" y="1633256"/>
            <a:ext cx="338554" cy="400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/>
              <a:t>두</a:t>
            </a:r>
            <a:r>
              <a:rPr lang="ko-KR" altLang="en-US" sz="1000" dirty="0"/>
              <a:t>상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665494" y="1633256"/>
            <a:ext cx="338554" cy="400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/>
              <a:t>두</a:t>
            </a:r>
            <a:r>
              <a:rPr lang="ko-KR" altLang="en-US" sz="1000" dirty="0"/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3"/>
          <p:cNvSpPr>
            <a:spLocks noGrp="1"/>
          </p:cNvSpPr>
          <p:nvPr>
            <p:ph type="title"/>
          </p:nvPr>
        </p:nvSpPr>
        <p:spPr>
          <a:xfrm>
            <a:off x="251520" y="85539"/>
            <a:ext cx="9505056" cy="768085"/>
          </a:xfrm>
        </p:spPr>
        <p:txBody>
          <a:bodyPr>
            <a:normAutofit/>
          </a:bodyPr>
          <a:lstStyle/>
          <a:p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틴닝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그라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(Thinning Graduation)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틴닝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레이어</a:t>
            </a: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(Thinning layer)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136" y="2648982"/>
            <a:ext cx="3944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/>
              <a:t>모발 안쪽에 대한 질감 처리를 말하며 전체적인 스타일의 볼륨과 형태를 조절하는 목적으로 사용</a:t>
            </a:r>
            <a:endParaRPr lang="en-US" altLang="ko-K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맑은 고딕"/>
                <a:ea typeface="맑은 고딕"/>
              </a:rPr>
              <a:t>겉 단에 대한 모발을 변화 주지 않으며 깔끔한 헤어스타일에 용이</a:t>
            </a:r>
            <a:endParaRPr lang="en-US" altLang="ko-KR" sz="1600" dirty="0">
              <a:latin typeface="맑은 고딕"/>
              <a:ea typeface="맑은 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8144" y="2648981"/>
            <a:ext cx="4070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/>
              <a:t>모발 겉 단에 대한 질감 처리를 말하며 전체적인 스타일의 율동감을 조절하는 목적으로 사용</a:t>
            </a:r>
            <a:endParaRPr lang="en-US" altLang="ko-KR" sz="16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600" dirty="0">
                <a:latin typeface="맑은 고딕"/>
                <a:ea typeface="맑은 고딕"/>
              </a:rPr>
              <a:t>겉 단에 대한 모발을 변화 주며 뻗치는 헤어스타일에 용이 </a:t>
            </a:r>
            <a:endParaRPr lang="ko-KR" altLang="en-US" sz="16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541146" y="1276350"/>
            <a:ext cx="3560735" cy="1052199"/>
            <a:chOff x="1429616" y="1272287"/>
            <a:chExt cx="2575495" cy="761060"/>
          </a:xfrm>
        </p:grpSpPr>
        <p:grpSp>
          <p:nvGrpSpPr>
            <p:cNvPr id="11" name="그룹 10"/>
            <p:cNvGrpSpPr/>
            <p:nvPr/>
          </p:nvGrpSpPr>
          <p:grpSpPr>
            <a:xfrm>
              <a:off x="1429616" y="1272287"/>
              <a:ext cx="2575495" cy="761060"/>
              <a:chOff x="1412874" y="3498850"/>
              <a:chExt cx="3105548" cy="1454150"/>
            </a:xfrm>
          </p:grpSpPr>
          <p:cxnSp>
            <p:nvCxnSpPr>
              <p:cNvPr id="13" name="직선 연결선 12"/>
              <p:cNvCxnSpPr/>
              <p:nvPr/>
            </p:nvCxnSpPr>
            <p:spPr>
              <a:xfrm flipH="1">
                <a:off x="1412874" y="3498850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자유형 13"/>
              <p:cNvSpPr/>
              <p:nvPr/>
            </p:nvSpPr>
            <p:spPr>
              <a:xfrm>
                <a:off x="1412874" y="3498850"/>
                <a:ext cx="213801" cy="1454150"/>
              </a:xfrm>
              <a:custGeom>
                <a:avLst/>
                <a:gdLst>
                  <a:gd name="connsiteX0" fmla="*/ 0 w 6350"/>
                  <a:gd name="connsiteY0" fmla="*/ 0 h 1454150"/>
                  <a:gd name="connsiteX1" fmla="*/ 6350 w 6350"/>
                  <a:gd name="connsiteY1" fmla="*/ 1454150 h 1454150"/>
                  <a:gd name="connsiteX0" fmla="*/ 0 w 256680"/>
                  <a:gd name="connsiteY0" fmla="*/ 0 h 10000"/>
                  <a:gd name="connsiteX1" fmla="*/ 10000 w 256680"/>
                  <a:gd name="connsiteY1" fmla="*/ 10000 h 10000"/>
                  <a:gd name="connsiteX0" fmla="*/ 0 w 421273"/>
                  <a:gd name="connsiteY0" fmla="*/ 0 h 10000"/>
                  <a:gd name="connsiteX1" fmla="*/ 10000 w 421273"/>
                  <a:gd name="connsiteY1" fmla="*/ 10000 h 10000"/>
                  <a:gd name="connsiteX0" fmla="*/ 0 w 395675"/>
                  <a:gd name="connsiteY0" fmla="*/ 0 h 10000"/>
                  <a:gd name="connsiteX1" fmla="*/ 10000 w 395675"/>
                  <a:gd name="connsiteY1" fmla="*/ 10000 h 10000"/>
                  <a:gd name="connsiteX0" fmla="*/ 0 w 372568"/>
                  <a:gd name="connsiteY0" fmla="*/ 0 h 10000"/>
                  <a:gd name="connsiteX1" fmla="*/ 10000 w 372568"/>
                  <a:gd name="connsiteY1" fmla="*/ 10000 h 10000"/>
                  <a:gd name="connsiteX0" fmla="*/ 0 w 336029"/>
                  <a:gd name="connsiteY0" fmla="*/ 0 h 10000"/>
                  <a:gd name="connsiteX1" fmla="*/ 10000 w 336029"/>
                  <a:gd name="connsiteY1" fmla="*/ 10000 h 10000"/>
                  <a:gd name="connsiteX0" fmla="*/ 0 w 323301"/>
                  <a:gd name="connsiteY0" fmla="*/ 0 h 10000"/>
                  <a:gd name="connsiteX1" fmla="*/ 10000 w 323301"/>
                  <a:gd name="connsiteY1" fmla="*/ 10000 h 10000"/>
                  <a:gd name="connsiteX0" fmla="*/ 0 w 302170"/>
                  <a:gd name="connsiteY0" fmla="*/ 0 h 10000"/>
                  <a:gd name="connsiteX1" fmla="*/ 10000 w 30217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2170" h="10000">
                    <a:moveTo>
                      <a:pt x="0" y="0"/>
                    </a:moveTo>
                    <a:cubicBezTo>
                      <a:pt x="378716" y="2459"/>
                      <a:pt x="422817" y="7147"/>
                      <a:pt x="10000" y="100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5" name="직선 연결선 14"/>
              <p:cNvCxnSpPr/>
              <p:nvPr/>
            </p:nvCxnSpPr>
            <p:spPr>
              <a:xfrm flipH="1">
                <a:off x="1412874" y="4938018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그룹 15"/>
              <p:cNvGrpSpPr/>
              <p:nvPr/>
            </p:nvGrpSpPr>
            <p:grpSpPr>
              <a:xfrm>
                <a:off x="4360069" y="3498851"/>
                <a:ext cx="158353" cy="1439168"/>
                <a:chOff x="4360069" y="3498850"/>
                <a:chExt cx="158353" cy="1551783"/>
              </a:xfrm>
            </p:grpSpPr>
            <p:grpSp>
              <p:nvGrpSpPr>
                <p:cNvPr id="17" name="그룹 16"/>
                <p:cNvGrpSpPr/>
                <p:nvPr/>
              </p:nvGrpSpPr>
              <p:grpSpPr>
                <a:xfrm>
                  <a:off x="4360069" y="3498850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30" name="직선 연결선 29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직선 연결선 30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그룹 17"/>
                <p:cNvGrpSpPr/>
                <p:nvPr/>
              </p:nvGrpSpPr>
              <p:grpSpPr>
                <a:xfrm>
                  <a:off x="4360069" y="3807619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8" name="직선 연결선 27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직선 연결선 28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그룹 18"/>
                <p:cNvGrpSpPr/>
                <p:nvPr/>
              </p:nvGrpSpPr>
              <p:grpSpPr>
                <a:xfrm>
                  <a:off x="4362053" y="4116388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6" name="직선 연결선 25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직선 연결선 26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그룹 19"/>
                <p:cNvGrpSpPr/>
                <p:nvPr/>
              </p:nvGrpSpPr>
              <p:grpSpPr>
                <a:xfrm>
                  <a:off x="4362053" y="4425157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4" name="직선 연결선 23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직선 연결선 24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그룹 20"/>
                <p:cNvGrpSpPr/>
                <p:nvPr/>
              </p:nvGrpSpPr>
              <p:grpSpPr>
                <a:xfrm>
                  <a:off x="4366022" y="4737895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22" name="직선 연결선 21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직선 연결선 22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2" name="자유형 11"/>
            <p:cNvSpPr/>
            <p:nvPr/>
          </p:nvSpPr>
          <p:spPr>
            <a:xfrm>
              <a:off x="2171700" y="1272540"/>
              <a:ext cx="1539240" cy="746760"/>
            </a:xfrm>
            <a:custGeom>
              <a:avLst/>
              <a:gdLst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9240" h="746760">
                  <a:moveTo>
                    <a:pt x="0" y="746760"/>
                  </a:moveTo>
                  <a:cubicBezTo>
                    <a:pt x="406400" y="299720"/>
                    <a:pt x="965200" y="58420"/>
                    <a:pt x="153924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932936" y="1256930"/>
            <a:ext cx="3560735" cy="1052199"/>
            <a:chOff x="1412776" y="2247724"/>
            <a:chExt cx="2575495" cy="761060"/>
          </a:xfrm>
        </p:grpSpPr>
        <p:grpSp>
          <p:nvGrpSpPr>
            <p:cNvPr id="33" name="그룹 32"/>
            <p:cNvGrpSpPr/>
            <p:nvPr/>
          </p:nvGrpSpPr>
          <p:grpSpPr>
            <a:xfrm flipV="1">
              <a:off x="1412776" y="2247724"/>
              <a:ext cx="2575495" cy="761060"/>
              <a:chOff x="1412874" y="3498850"/>
              <a:chExt cx="3105548" cy="1454150"/>
            </a:xfrm>
          </p:grpSpPr>
          <p:cxnSp>
            <p:nvCxnSpPr>
              <p:cNvPr id="35" name="직선 연결선 34"/>
              <p:cNvCxnSpPr/>
              <p:nvPr/>
            </p:nvCxnSpPr>
            <p:spPr>
              <a:xfrm flipH="1">
                <a:off x="1412874" y="3498850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자유형 35"/>
              <p:cNvSpPr/>
              <p:nvPr/>
            </p:nvSpPr>
            <p:spPr>
              <a:xfrm>
                <a:off x="1412874" y="3498850"/>
                <a:ext cx="213801" cy="1454150"/>
              </a:xfrm>
              <a:custGeom>
                <a:avLst/>
                <a:gdLst>
                  <a:gd name="connsiteX0" fmla="*/ 0 w 6350"/>
                  <a:gd name="connsiteY0" fmla="*/ 0 h 1454150"/>
                  <a:gd name="connsiteX1" fmla="*/ 6350 w 6350"/>
                  <a:gd name="connsiteY1" fmla="*/ 1454150 h 1454150"/>
                  <a:gd name="connsiteX0" fmla="*/ 0 w 256680"/>
                  <a:gd name="connsiteY0" fmla="*/ 0 h 10000"/>
                  <a:gd name="connsiteX1" fmla="*/ 10000 w 256680"/>
                  <a:gd name="connsiteY1" fmla="*/ 10000 h 10000"/>
                  <a:gd name="connsiteX0" fmla="*/ 0 w 421273"/>
                  <a:gd name="connsiteY0" fmla="*/ 0 h 10000"/>
                  <a:gd name="connsiteX1" fmla="*/ 10000 w 421273"/>
                  <a:gd name="connsiteY1" fmla="*/ 10000 h 10000"/>
                  <a:gd name="connsiteX0" fmla="*/ 0 w 395675"/>
                  <a:gd name="connsiteY0" fmla="*/ 0 h 10000"/>
                  <a:gd name="connsiteX1" fmla="*/ 10000 w 395675"/>
                  <a:gd name="connsiteY1" fmla="*/ 10000 h 10000"/>
                  <a:gd name="connsiteX0" fmla="*/ 0 w 372568"/>
                  <a:gd name="connsiteY0" fmla="*/ 0 h 10000"/>
                  <a:gd name="connsiteX1" fmla="*/ 10000 w 372568"/>
                  <a:gd name="connsiteY1" fmla="*/ 10000 h 10000"/>
                  <a:gd name="connsiteX0" fmla="*/ 0 w 336029"/>
                  <a:gd name="connsiteY0" fmla="*/ 0 h 10000"/>
                  <a:gd name="connsiteX1" fmla="*/ 10000 w 336029"/>
                  <a:gd name="connsiteY1" fmla="*/ 10000 h 10000"/>
                  <a:gd name="connsiteX0" fmla="*/ 0 w 323301"/>
                  <a:gd name="connsiteY0" fmla="*/ 0 h 10000"/>
                  <a:gd name="connsiteX1" fmla="*/ 10000 w 323301"/>
                  <a:gd name="connsiteY1" fmla="*/ 10000 h 10000"/>
                  <a:gd name="connsiteX0" fmla="*/ 0 w 302170"/>
                  <a:gd name="connsiteY0" fmla="*/ 0 h 10000"/>
                  <a:gd name="connsiteX1" fmla="*/ 10000 w 302170"/>
                  <a:gd name="connsiteY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2170" h="10000">
                    <a:moveTo>
                      <a:pt x="0" y="0"/>
                    </a:moveTo>
                    <a:cubicBezTo>
                      <a:pt x="378716" y="2459"/>
                      <a:pt x="422817" y="7147"/>
                      <a:pt x="10000" y="10000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7" name="직선 연결선 36"/>
              <p:cNvCxnSpPr/>
              <p:nvPr/>
            </p:nvCxnSpPr>
            <p:spPr>
              <a:xfrm flipH="1">
                <a:off x="1412874" y="4938018"/>
                <a:ext cx="309562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그룹 37"/>
              <p:cNvGrpSpPr/>
              <p:nvPr/>
            </p:nvGrpSpPr>
            <p:grpSpPr>
              <a:xfrm>
                <a:off x="4360069" y="3498851"/>
                <a:ext cx="158353" cy="1439168"/>
                <a:chOff x="4360069" y="3498850"/>
                <a:chExt cx="158353" cy="1551783"/>
              </a:xfrm>
            </p:grpSpPr>
            <p:grpSp>
              <p:nvGrpSpPr>
                <p:cNvPr id="39" name="그룹 38"/>
                <p:cNvGrpSpPr/>
                <p:nvPr/>
              </p:nvGrpSpPr>
              <p:grpSpPr>
                <a:xfrm>
                  <a:off x="4360069" y="3498850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52" name="직선 연결선 51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직선 연결선 52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그룹 39"/>
                <p:cNvGrpSpPr/>
                <p:nvPr/>
              </p:nvGrpSpPr>
              <p:grpSpPr>
                <a:xfrm>
                  <a:off x="4360069" y="3807619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50" name="직선 연결선 49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직선 연결선 50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그룹 40"/>
                <p:cNvGrpSpPr/>
                <p:nvPr/>
              </p:nvGrpSpPr>
              <p:grpSpPr>
                <a:xfrm>
                  <a:off x="4362053" y="4116388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48" name="직선 연결선 47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직선 연결선 48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그룹 41"/>
                <p:cNvGrpSpPr/>
                <p:nvPr/>
              </p:nvGrpSpPr>
              <p:grpSpPr>
                <a:xfrm>
                  <a:off x="4362053" y="4425157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46" name="직선 연결선 45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그룹 42"/>
                <p:cNvGrpSpPr/>
                <p:nvPr/>
              </p:nvGrpSpPr>
              <p:grpSpPr>
                <a:xfrm>
                  <a:off x="4366022" y="4737895"/>
                  <a:ext cx="152400" cy="312738"/>
                  <a:chOff x="4360069" y="3498850"/>
                  <a:chExt cx="152400" cy="312738"/>
                </a:xfrm>
              </p:grpSpPr>
              <p:cxnSp>
                <p:nvCxnSpPr>
                  <p:cNvPr id="44" name="직선 연결선 43"/>
                  <p:cNvCxnSpPr/>
                  <p:nvPr/>
                </p:nvCxnSpPr>
                <p:spPr>
                  <a:xfrm flipH="1">
                    <a:off x="4360069" y="3498850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직선 연결선 44"/>
                  <p:cNvCxnSpPr/>
                  <p:nvPr/>
                </p:nvCxnSpPr>
                <p:spPr>
                  <a:xfrm flipH="1" flipV="1">
                    <a:off x="4364038" y="3655219"/>
                    <a:ext cx="148431" cy="15636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34" name="자유형 33"/>
            <p:cNvSpPr/>
            <p:nvPr/>
          </p:nvSpPr>
          <p:spPr>
            <a:xfrm flipV="1">
              <a:off x="2154860" y="2247977"/>
              <a:ext cx="1539240" cy="746760"/>
            </a:xfrm>
            <a:custGeom>
              <a:avLst/>
              <a:gdLst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  <a:gd name="connsiteX0" fmla="*/ 0 w 1539240"/>
                <a:gd name="connsiteY0" fmla="*/ 746760 h 746760"/>
                <a:gd name="connsiteX1" fmla="*/ 1539240 w 1539240"/>
                <a:gd name="connsiteY1" fmla="*/ 0 h 746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39240" h="746760">
                  <a:moveTo>
                    <a:pt x="0" y="746760"/>
                  </a:moveTo>
                  <a:cubicBezTo>
                    <a:pt x="406400" y="299720"/>
                    <a:pt x="965200" y="58420"/>
                    <a:pt x="153924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32980" y="1633256"/>
            <a:ext cx="338554" cy="400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/>
              <a:t>두</a:t>
            </a:r>
            <a:r>
              <a:rPr lang="ko-KR" altLang="en-US" sz="1000" dirty="0"/>
              <a:t>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65494" y="1633256"/>
            <a:ext cx="338554" cy="4001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ko-KR" altLang="en-US" sz="1000" dirty="0" smtClean="0"/>
              <a:t>두</a:t>
            </a:r>
            <a:r>
              <a:rPr lang="ko-KR" altLang="en-US" sz="1000" dirty="0"/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슬라이싱</a:t>
            </a:r>
            <a:r>
              <a:rPr lang="ko-KR" altLang="en-US" dirty="0" smtClean="0"/>
              <a:t> </a:t>
            </a:r>
            <a:r>
              <a:rPr lang="en-US" altLang="ko-KR" dirty="0" smtClean="0"/>
              <a:t>(Slicing)</a:t>
            </a:r>
            <a:endParaRPr lang="ko-KR" altLang="en-US" dirty="0"/>
          </a:p>
        </p:txBody>
      </p:sp>
      <p:grpSp>
        <p:nvGrpSpPr>
          <p:cNvPr id="46" name="그룹 45"/>
          <p:cNvGrpSpPr/>
          <p:nvPr/>
        </p:nvGrpSpPr>
        <p:grpSpPr>
          <a:xfrm>
            <a:off x="395536" y="1560527"/>
            <a:ext cx="8346158" cy="2523391"/>
            <a:chOff x="395536" y="1560527"/>
            <a:chExt cx="8346158" cy="252339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3" r="10622" b="15021"/>
            <a:stretch/>
          </p:blipFill>
          <p:spPr>
            <a:xfrm>
              <a:off x="453436" y="1560527"/>
              <a:ext cx="1784727" cy="1784727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4" r="10747" b="14027"/>
            <a:stretch/>
          </p:blipFill>
          <p:spPr>
            <a:xfrm>
              <a:off x="2591050" y="1560527"/>
              <a:ext cx="1775513" cy="177551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7" r="11765" b="5882"/>
            <a:stretch/>
          </p:blipFill>
          <p:spPr>
            <a:xfrm>
              <a:off x="4734124" y="1560527"/>
              <a:ext cx="1784727" cy="1784727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6883026" y="1560527"/>
              <a:ext cx="1784727" cy="178472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95536" y="3345254"/>
              <a:ext cx="20162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크게 벌려준 </a:t>
              </a:r>
              <a:r>
                <a:rPr lang="ko-KR" altLang="en-US" sz="1400" dirty="0" err="1"/>
                <a:t>가위날과</a:t>
              </a:r>
              <a:r>
                <a:rPr lang="ko-KR" altLang="en-US" sz="1400" dirty="0"/>
                <a:t> 모발은 </a:t>
              </a:r>
              <a:r>
                <a:rPr lang="en-US" altLang="ko-KR" sz="1400" dirty="0"/>
                <a:t>45°</a:t>
              </a:r>
              <a:r>
                <a:rPr lang="ko-KR" altLang="en-US" sz="1400" dirty="0"/>
                <a:t>각으로</a:t>
              </a:r>
              <a:r>
                <a:rPr lang="en-US" altLang="ko-KR" sz="1400" dirty="0"/>
                <a:t> </a:t>
              </a:r>
              <a:r>
                <a:rPr lang="ko-KR" altLang="en-US" sz="1400" dirty="0"/>
                <a:t>준비 후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cxnSp>
          <p:nvCxnSpPr>
            <p:cNvPr id="14" name="직선 연결선 13"/>
            <p:cNvCxnSpPr/>
            <p:nvPr/>
          </p:nvCxnSpPr>
          <p:spPr>
            <a:xfrm flipH="1">
              <a:off x="1214438" y="1751469"/>
              <a:ext cx="131361" cy="474027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983298" y="1870531"/>
              <a:ext cx="374015" cy="6169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자유형 25"/>
            <p:cNvSpPr/>
            <p:nvPr/>
          </p:nvSpPr>
          <p:spPr>
            <a:xfrm>
              <a:off x="3221827" y="1965146"/>
              <a:ext cx="169073" cy="800100"/>
            </a:xfrm>
            <a:custGeom>
              <a:avLst/>
              <a:gdLst>
                <a:gd name="connsiteX0" fmla="*/ 67473 w 169073"/>
                <a:gd name="connsiteY0" fmla="*/ 0 h 800100"/>
                <a:gd name="connsiteX1" fmla="*/ 3973 w 169073"/>
                <a:gd name="connsiteY1" fmla="*/ 438150 h 800100"/>
                <a:gd name="connsiteX2" fmla="*/ 169073 w 169073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073" h="800100">
                  <a:moveTo>
                    <a:pt x="67473" y="0"/>
                  </a:moveTo>
                  <a:cubicBezTo>
                    <a:pt x="27256" y="152400"/>
                    <a:pt x="-12960" y="304800"/>
                    <a:pt x="3973" y="438150"/>
                  </a:cubicBezTo>
                  <a:cubicBezTo>
                    <a:pt x="20906" y="571500"/>
                    <a:pt x="94989" y="685800"/>
                    <a:pt x="169073" y="8001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자유형 26"/>
            <p:cNvSpPr/>
            <p:nvPr/>
          </p:nvSpPr>
          <p:spPr>
            <a:xfrm rot="20027687">
              <a:off x="5647527" y="2333446"/>
              <a:ext cx="169073" cy="800100"/>
            </a:xfrm>
            <a:custGeom>
              <a:avLst/>
              <a:gdLst>
                <a:gd name="connsiteX0" fmla="*/ 67473 w 169073"/>
                <a:gd name="connsiteY0" fmla="*/ 0 h 800100"/>
                <a:gd name="connsiteX1" fmla="*/ 3973 w 169073"/>
                <a:gd name="connsiteY1" fmla="*/ 438150 h 800100"/>
                <a:gd name="connsiteX2" fmla="*/ 169073 w 169073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073" h="800100">
                  <a:moveTo>
                    <a:pt x="67473" y="0"/>
                  </a:moveTo>
                  <a:cubicBezTo>
                    <a:pt x="27256" y="152400"/>
                    <a:pt x="-12960" y="304800"/>
                    <a:pt x="3973" y="438150"/>
                  </a:cubicBezTo>
                  <a:cubicBezTo>
                    <a:pt x="20906" y="571500"/>
                    <a:pt x="94989" y="685800"/>
                    <a:pt x="169073" y="8001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자유형 29"/>
            <p:cNvSpPr/>
            <p:nvPr/>
          </p:nvSpPr>
          <p:spPr>
            <a:xfrm>
              <a:off x="1095375" y="2019865"/>
              <a:ext cx="161925" cy="45719"/>
            </a:xfrm>
            <a:custGeom>
              <a:avLst/>
              <a:gdLst>
                <a:gd name="connsiteX0" fmla="*/ 0 w 147637"/>
                <a:gd name="connsiteY0" fmla="*/ 29419 h 29419"/>
                <a:gd name="connsiteX1" fmla="*/ 66675 w 147637"/>
                <a:gd name="connsiteY1" fmla="*/ 844 h 29419"/>
                <a:gd name="connsiteX2" fmla="*/ 147637 w 147637"/>
                <a:gd name="connsiteY2" fmla="*/ 10369 h 2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7" h="29419">
                  <a:moveTo>
                    <a:pt x="0" y="29419"/>
                  </a:moveTo>
                  <a:cubicBezTo>
                    <a:pt x="21034" y="16719"/>
                    <a:pt x="42069" y="4019"/>
                    <a:pt x="66675" y="844"/>
                  </a:cubicBezTo>
                  <a:cubicBezTo>
                    <a:pt x="91281" y="-2331"/>
                    <a:pt x="119459" y="4019"/>
                    <a:pt x="147637" y="1036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83768" y="3336040"/>
              <a:ext cx="178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손목을 틀어주며 가위도 조금씩 닫아준다</a:t>
              </a:r>
              <a:r>
                <a:rPr lang="en-US" altLang="ko-KR" sz="1400" dirty="0"/>
                <a:t>.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  </a:t>
              </a:r>
              <a:endParaRPr lang="ko-KR" altLang="en-US" sz="1400" dirty="0"/>
            </a:p>
          </p:txBody>
        </p:sp>
        <p:cxnSp>
          <p:nvCxnSpPr>
            <p:cNvPr id="40" name="직선 연결선 39"/>
            <p:cNvCxnSpPr/>
            <p:nvPr/>
          </p:nvCxnSpPr>
          <p:spPr>
            <a:xfrm>
              <a:off x="8005763" y="2030234"/>
              <a:ext cx="161312" cy="473023"/>
            </a:xfrm>
            <a:prstGeom prst="line">
              <a:avLst/>
            </a:prstGeom>
            <a:ln w="127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7935934" y="2148292"/>
              <a:ext cx="374015" cy="61690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자유형 41"/>
            <p:cNvSpPr/>
            <p:nvPr/>
          </p:nvSpPr>
          <p:spPr>
            <a:xfrm>
              <a:off x="8040290" y="2261646"/>
              <a:ext cx="45719" cy="45719"/>
            </a:xfrm>
            <a:custGeom>
              <a:avLst/>
              <a:gdLst>
                <a:gd name="connsiteX0" fmla="*/ 0 w 147637"/>
                <a:gd name="connsiteY0" fmla="*/ 29419 h 29419"/>
                <a:gd name="connsiteX1" fmla="*/ 66675 w 147637"/>
                <a:gd name="connsiteY1" fmla="*/ 844 h 29419"/>
                <a:gd name="connsiteX2" fmla="*/ 147637 w 147637"/>
                <a:gd name="connsiteY2" fmla="*/ 10369 h 2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637" h="29419">
                  <a:moveTo>
                    <a:pt x="0" y="29419"/>
                  </a:moveTo>
                  <a:cubicBezTo>
                    <a:pt x="21034" y="16719"/>
                    <a:pt x="42069" y="4019"/>
                    <a:pt x="66675" y="844"/>
                  </a:cubicBezTo>
                  <a:cubicBezTo>
                    <a:pt x="91281" y="-2331"/>
                    <a:pt x="119459" y="4019"/>
                    <a:pt x="147637" y="1036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44008" y="3345254"/>
              <a:ext cx="1784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위에서 아래로 향에 진행하며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04248" y="3345254"/>
              <a:ext cx="19374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완전히 닫히지 </a:t>
              </a:r>
              <a:r>
                <a:rPr lang="ko-KR" altLang="en-US" sz="1400" dirty="0" smtClean="0"/>
                <a:t>않는다</a:t>
              </a:r>
              <a:r>
                <a:rPr lang="en-US" altLang="ko-KR" sz="1400" dirty="0" smtClean="0"/>
                <a:t>. 15</a:t>
              </a:r>
              <a:r>
                <a:rPr lang="en-US" altLang="ko-KR" sz="1400" dirty="0"/>
                <a:t>°</a:t>
              </a:r>
              <a:r>
                <a:rPr lang="ko-KR" altLang="en-US" sz="1400" dirty="0"/>
                <a:t>각으로 빠져준다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70645" y="915566"/>
            <a:ext cx="4608512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블런트</a:t>
            </a:r>
            <a:r>
              <a:rPr lang="ko-KR" altLang="en-US" sz="1400" dirty="0" smtClean="0"/>
              <a:t> 가위</a:t>
            </a:r>
            <a:endParaRPr lang="en-US" altLang="ko-K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파지법</a:t>
            </a:r>
            <a:r>
              <a:rPr lang="ko-KR" altLang="en-US" sz="1400" dirty="0" smtClean="0"/>
              <a:t>①</a:t>
            </a:r>
            <a:endParaRPr lang="ko-KR" altLang="en-US" sz="1400" dirty="0"/>
          </a:p>
        </p:txBody>
      </p:sp>
      <p:sp>
        <p:nvSpPr>
          <p:cNvPr id="48" name="직사각형 47"/>
          <p:cNvSpPr/>
          <p:nvPr/>
        </p:nvSpPr>
        <p:spPr>
          <a:xfrm>
            <a:off x="470645" y="843558"/>
            <a:ext cx="1005011" cy="72008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67544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2604497" y="156808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4784942" y="157577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6897742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31706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스윙 </a:t>
            </a:r>
            <a:r>
              <a:rPr lang="en-US" altLang="ko-KR" dirty="0" smtClean="0"/>
              <a:t>(Swing)</a:t>
            </a:r>
            <a:endParaRPr lang="ko-KR" altLang="en-US" dirty="0"/>
          </a:p>
        </p:txBody>
      </p:sp>
      <p:grpSp>
        <p:nvGrpSpPr>
          <p:cNvPr id="58" name="그룹 57"/>
          <p:cNvGrpSpPr/>
          <p:nvPr/>
        </p:nvGrpSpPr>
        <p:grpSpPr>
          <a:xfrm>
            <a:off x="453436" y="1563638"/>
            <a:ext cx="8222252" cy="2763521"/>
            <a:chOff x="453436" y="1563638"/>
            <a:chExt cx="8222252" cy="276352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31" r="11758" b="22787"/>
            <a:stretch/>
          </p:blipFill>
          <p:spPr>
            <a:xfrm>
              <a:off x="468313" y="1563638"/>
              <a:ext cx="1797445" cy="179744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6" r="13071" b="23937"/>
            <a:stretch/>
          </p:blipFill>
          <p:spPr>
            <a:xfrm>
              <a:off x="2603542" y="1563638"/>
              <a:ext cx="1797445" cy="1797445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24" r="13403" b="24229"/>
            <a:stretch/>
          </p:blipFill>
          <p:spPr>
            <a:xfrm>
              <a:off x="4738771" y="1563638"/>
              <a:ext cx="1797445" cy="1797445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0" r="14713" b="25375"/>
            <a:stretch/>
          </p:blipFill>
          <p:spPr>
            <a:xfrm>
              <a:off x="6874000" y="1566468"/>
              <a:ext cx="1797445" cy="179744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53436" y="3373052"/>
              <a:ext cx="18123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 </a:t>
              </a:r>
              <a:r>
                <a:rPr lang="ko-KR" altLang="en-US" sz="1400" dirty="0" err="1"/>
                <a:t>파지법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①</a:t>
              </a:r>
              <a:r>
                <a:rPr lang="ko-KR" altLang="en-US" sz="1400" dirty="0"/>
                <a:t>번으로 </a:t>
              </a:r>
              <a:r>
                <a:rPr lang="ko-KR" altLang="en-US" sz="1400" dirty="0" err="1"/>
                <a:t>틴닝가위를</a:t>
              </a:r>
              <a:r>
                <a:rPr lang="ko-KR" altLang="en-US" sz="1400" dirty="0"/>
                <a:t> 크게 벌려준 후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4124" y="3373052"/>
              <a:ext cx="18020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가위를 열어주며 원위치로 돌아왔다 반복 한다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4000" y="3373052"/>
              <a:ext cx="1801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/>
                <a:t>가위날로</a:t>
              </a:r>
              <a:r>
                <a:rPr lang="ko-KR" altLang="en-US" sz="1400" dirty="0"/>
                <a:t> 집는 부위를 조절해 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동시에 왼손은 뒤로 빠져준다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18" name="자유형 17"/>
            <p:cNvSpPr/>
            <p:nvPr/>
          </p:nvSpPr>
          <p:spPr>
            <a:xfrm>
              <a:off x="983495" y="2297550"/>
              <a:ext cx="513080" cy="179070"/>
            </a:xfrm>
            <a:custGeom>
              <a:avLst/>
              <a:gdLst>
                <a:gd name="connsiteX0" fmla="*/ 0 w 1158240"/>
                <a:gd name="connsiteY0" fmla="*/ 396240 h 396240"/>
                <a:gd name="connsiteX1" fmla="*/ 1158240 w 1158240"/>
                <a:gd name="connsiteY1" fmla="*/ 0 h 396240"/>
                <a:gd name="connsiteX0" fmla="*/ 0 w 1158240"/>
                <a:gd name="connsiteY0" fmla="*/ 396240 h 396240"/>
                <a:gd name="connsiteX1" fmla="*/ 1158240 w 1158240"/>
                <a:gd name="connsiteY1" fmla="*/ 0 h 396240"/>
                <a:gd name="connsiteX0" fmla="*/ 0 w 1158240"/>
                <a:gd name="connsiteY0" fmla="*/ 396240 h 396240"/>
                <a:gd name="connsiteX1" fmla="*/ 1158240 w 1158240"/>
                <a:gd name="connsiteY1" fmla="*/ 0 h 396240"/>
                <a:gd name="connsiteX0" fmla="*/ 0 w 1158240"/>
                <a:gd name="connsiteY0" fmla="*/ 396240 h 396240"/>
                <a:gd name="connsiteX1" fmla="*/ 1158240 w 1158240"/>
                <a:gd name="connsiteY1" fmla="*/ 0 h 396240"/>
                <a:gd name="connsiteX0" fmla="*/ 0 w 1226820"/>
                <a:gd name="connsiteY0" fmla="*/ 403860 h 403860"/>
                <a:gd name="connsiteX1" fmla="*/ 1226820 w 1226820"/>
                <a:gd name="connsiteY1" fmla="*/ 0 h 403860"/>
                <a:gd name="connsiteX0" fmla="*/ 0 w 1226820"/>
                <a:gd name="connsiteY0" fmla="*/ 403860 h 403860"/>
                <a:gd name="connsiteX1" fmla="*/ 1226820 w 1226820"/>
                <a:gd name="connsiteY1" fmla="*/ 0 h 403860"/>
                <a:gd name="connsiteX0" fmla="*/ 0 w 822960"/>
                <a:gd name="connsiteY0" fmla="*/ 251460 h 251460"/>
                <a:gd name="connsiteX1" fmla="*/ 822960 w 822960"/>
                <a:gd name="connsiteY1" fmla="*/ 0 h 251460"/>
                <a:gd name="connsiteX0" fmla="*/ 0 w 822960"/>
                <a:gd name="connsiteY0" fmla="*/ 251460 h 251460"/>
                <a:gd name="connsiteX1" fmla="*/ 822960 w 822960"/>
                <a:gd name="connsiteY1" fmla="*/ 0 h 251460"/>
                <a:gd name="connsiteX0" fmla="*/ 0 w 792480"/>
                <a:gd name="connsiteY0" fmla="*/ 289560 h 289560"/>
                <a:gd name="connsiteX1" fmla="*/ 792480 w 792480"/>
                <a:gd name="connsiteY1" fmla="*/ 0 h 289560"/>
                <a:gd name="connsiteX0" fmla="*/ 0 w 792480"/>
                <a:gd name="connsiteY0" fmla="*/ 289560 h 289560"/>
                <a:gd name="connsiteX1" fmla="*/ 792480 w 792480"/>
                <a:gd name="connsiteY1" fmla="*/ 0 h 289560"/>
                <a:gd name="connsiteX0" fmla="*/ 0 w 678180"/>
                <a:gd name="connsiteY0" fmla="*/ 274320 h 274320"/>
                <a:gd name="connsiteX1" fmla="*/ 678180 w 678180"/>
                <a:gd name="connsiteY1" fmla="*/ 0 h 274320"/>
                <a:gd name="connsiteX0" fmla="*/ 0 w 678180"/>
                <a:gd name="connsiteY0" fmla="*/ 274320 h 274320"/>
                <a:gd name="connsiteX1" fmla="*/ 678180 w 678180"/>
                <a:gd name="connsiteY1" fmla="*/ 0 h 274320"/>
                <a:gd name="connsiteX0" fmla="*/ 0 w 678180"/>
                <a:gd name="connsiteY0" fmla="*/ 274320 h 274320"/>
                <a:gd name="connsiteX1" fmla="*/ 678180 w 678180"/>
                <a:gd name="connsiteY1" fmla="*/ 0 h 274320"/>
                <a:gd name="connsiteX0" fmla="*/ 0 w 678180"/>
                <a:gd name="connsiteY0" fmla="*/ 274320 h 274320"/>
                <a:gd name="connsiteX1" fmla="*/ 678180 w 678180"/>
                <a:gd name="connsiteY1" fmla="*/ 0 h 274320"/>
                <a:gd name="connsiteX0" fmla="*/ 0 w 513080"/>
                <a:gd name="connsiteY0" fmla="*/ 179070 h 179070"/>
                <a:gd name="connsiteX1" fmla="*/ 513080 w 513080"/>
                <a:gd name="connsiteY1" fmla="*/ 0 h 179070"/>
                <a:gd name="connsiteX0" fmla="*/ 0 w 513080"/>
                <a:gd name="connsiteY0" fmla="*/ 179070 h 179070"/>
                <a:gd name="connsiteX1" fmla="*/ 513080 w 513080"/>
                <a:gd name="connsiteY1" fmla="*/ 0 h 179070"/>
                <a:gd name="connsiteX0" fmla="*/ 0 w 513080"/>
                <a:gd name="connsiteY0" fmla="*/ 179070 h 179070"/>
                <a:gd name="connsiteX1" fmla="*/ 513080 w 513080"/>
                <a:gd name="connsiteY1" fmla="*/ 0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3080" h="179070">
                  <a:moveTo>
                    <a:pt x="0" y="179070"/>
                  </a:moveTo>
                  <a:cubicBezTo>
                    <a:pt x="247015" y="67310"/>
                    <a:pt x="263525" y="56515"/>
                    <a:pt x="51308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자유형 19"/>
            <p:cNvSpPr/>
            <p:nvPr/>
          </p:nvSpPr>
          <p:spPr>
            <a:xfrm>
              <a:off x="5148064" y="2199760"/>
              <a:ext cx="899160" cy="342900"/>
            </a:xfrm>
            <a:custGeom>
              <a:avLst/>
              <a:gdLst>
                <a:gd name="connsiteX0" fmla="*/ 822960 w 822960"/>
                <a:gd name="connsiteY0" fmla="*/ 0 h 335280"/>
                <a:gd name="connsiteX1" fmla="*/ 0 w 822960"/>
                <a:gd name="connsiteY1" fmla="*/ 335280 h 335280"/>
                <a:gd name="connsiteX0" fmla="*/ 822960 w 822960"/>
                <a:gd name="connsiteY0" fmla="*/ 0 h 335280"/>
                <a:gd name="connsiteX1" fmla="*/ 0 w 822960"/>
                <a:gd name="connsiteY1" fmla="*/ 335280 h 335280"/>
                <a:gd name="connsiteX0" fmla="*/ 899160 w 899160"/>
                <a:gd name="connsiteY0" fmla="*/ 0 h 342900"/>
                <a:gd name="connsiteX1" fmla="*/ 0 w 899160"/>
                <a:gd name="connsiteY1" fmla="*/ 342900 h 342900"/>
                <a:gd name="connsiteX0" fmla="*/ 899160 w 899160"/>
                <a:gd name="connsiteY0" fmla="*/ 0 h 342900"/>
                <a:gd name="connsiteX1" fmla="*/ 0 w 899160"/>
                <a:gd name="connsiteY1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160" h="342900">
                  <a:moveTo>
                    <a:pt x="899160" y="0"/>
                  </a:moveTo>
                  <a:cubicBezTo>
                    <a:pt x="601980" y="35560"/>
                    <a:pt x="373380" y="101600"/>
                    <a:pt x="0" y="3429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2" name="직선 연결선 21"/>
            <p:cNvCxnSpPr/>
            <p:nvPr/>
          </p:nvCxnSpPr>
          <p:spPr>
            <a:xfrm flipV="1">
              <a:off x="3705225" y="2138622"/>
              <a:ext cx="527390" cy="1085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자유형 23"/>
            <p:cNvSpPr/>
            <p:nvPr/>
          </p:nvSpPr>
          <p:spPr>
            <a:xfrm>
              <a:off x="3775383" y="2143383"/>
              <a:ext cx="45719" cy="109537"/>
            </a:xfrm>
            <a:custGeom>
              <a:avLst/>
              <a:gdLst>
                <a:gd name="connsiteX0" fmla="*/ 3207 w 36545"/>
                <a:gd name="connsiteY0" fmla="*/ 0 h 109537"/>
                <a:gd name="connsiteX1" fmla="*/ 3207 w 36545"/>
                <a:gd name="connsiteY1" fmla="*/ 71437 h 109537"/>
                <a:gd name="connsiteX2" fmla="*/ 36545 w 36545"/>
                <a:gd name="connsiteY2" fmla="*/ 10953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45" h="109537">
                  <a:moveTo>
                    <a:pt x="3207" y="0"/>
                  </a:moveTo>
                  <a:cubicBezTo>
                    <a:pt x="429" y="26590"/>
                    <a:pt x="-2349" y="53181"/>
                    <a:pt x="3207" y="71437"/>
                  </a:cubicBezTo>
                  <a:cubicBezTo>
                    <a:pt x="8763" y="89693"/>
                    <a:pt x="22654" y="99615"/>
                    <a:pt x="36545" y="109537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직선 연결선 26"/>
            <p:cNvCxnSpPr/>
            <p:nvPr/>
          </p:nvCxnSpPr>
          <p:spPr>
            <a:xfrm flipV="1">
              <a:off x="3733800" y="2138622"/>
              <a:ext cx="498815" cy="12832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자유형 38"/>
            <p:cNvSpPr/>
            <p:nvPr/>
          </p:nvSpPr>
          <p:spPr>
            <a:xfrm>
              <a:off x="1826171" y="2109512"/>
              <a:ext cx="76200" cy="73043"/>
            </a:xfrm>
            <a:custGeom>
              <a:avLst/>
              <a:gdLst>
                <a:gd name="connsiteX0" fmla="*/ 0 w 76200"/>
                <a:gd name="connsiteY0" fmla="*/ 73043 h 73043"/>
                <a:gd name="connsiteX1" fmla="*/ 6350 w 76200"/>
                <a:gd name="connsiteY1" fmla="*/ 57168 h 73043"/>
                <a:gd name="connsiteX2" fmla="*/ 25400 w 76200"/>
                <a:gd name="connsiteY2" fmla="*/ 44468 h 73043"/>
                <a:gd name="connsiteX3" fmla="*/ 31750 w 76200"/>
                <a:gd name="connsiteY3" fmla="*/ 34943 h 73043"/>
                <a:gd name="connsiteX4" fmla="*/ 50800 w 76200"/>
                <a:gd name="connsiteY4" fmla="*/ 22243 h 73043"/>
                <a:gd name="connsiteX5" fmla="*/ 57150 w 76200"/>
                <a:gd name="connsiteY5" fmla="*/ 12718 h 73043"/>
                <a:gd name="connsiteX6" fmla="*/ 66675 w 76200"/>
                <a:gd name="connsiteY6" fmla="*/ 9543 h 73043"/>
                <a:gd name="connsiteX7" fmla="*/ 76200 w 76200"/>
                <a:gd name="connsiteY7" fmla="*/ 18 h 7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73043">
                  <a:moveTo>
                    <a:pt x="0" y="73043"/>
                  </a:moveTo>
                  <a:cubicBezTo>
                    <a:pt x="2117" y="67751"/>
                    <a:pt x="2564" y="61428"/>
                    <a:pt x="6350" y="57168"/>
                  </a:cubicBezTo>
                  <a:cubicBezTo>
                    <a:pt x="11420" y="51464"/>
                    <a:pt x="25400" y="44468"/>
                    <a:pt x="25400" y="44468"/>
                  </a:cubicBezTo>
                  <a:cubicBezTo>
                    <a:pt x="27517" y="41293"/>
                    <a:pt x="28878" y="37456"/>
                    <a:pt x="31750" y="34943"/>
                  </a:cubicBezTo>
                  <a:cubicBezTo>
                    <a:pt x="37493" y="29917"/>
                    <a:pt x="50800" y="22243"/>
                    <a:pt x="50800" y="22243"/>
                  </a:cubicBezTo>
                  <a:cubicBezTo>
                    <a:pt x="52917" y="19068"/>
                    <a:pt x="54170" y="15102"/>
                    <a:pt x="57150" y="12718"/>
                  </a:cubicBezTo>
                  <a:cubicBezTo>
                    <a:pt x="59763" y="10627"/>
                    <a:pt x="64062" y="11634"/>
                    <a:pt x="66675" y="9543"/>
                  </a:cubicBezTo>
                  <a:cubicBezTo>
                    <a:pt x="79682" y="-863"/>
                    <a:pt x="67526" y="18"/>
                    <a:pt x="76200" y="18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자유형 39"/>
            <p:cNvSpPr/>
            <p:nvPr/>
          </p:nvSpPr>
          <p:spPr>
            <a:xfrm>
              <a:off x="1835696" y="2119055"/>
              <a:ext cx="69850" cy="50800"/>
            </a:xfrm>
            <a:custGeom>
              <a:avLst/>
              <a:gdLst>
                <a:gd name="connsiteX0" fmla="*/ 0 w 69850"/>
                <a:gd name="connsiteY0" fmla="*/ 0 h 50800"/>
                <a:gd name="connsiteX1" fmla="*/ 15875 w 69850"/>
                <a:gd name="connsiteY1" fmla="*/ 6350 h 50800"/>
                <a:gd name="connsiteX2" fmla="*/ 25400 w 69850"/>
                <a:gd name="connsiteY2" fmla="*/ 9525 h 50800"/>
                <a:gd name="connsiteX3" fmla="*/ 34925 w 69850"/>
                <a:gd name="connsiteY3" fmla="*/ 15875 h 50800"/>
                <a:gd name="connsiteX4" fmla="*/ 41275 w 69850"/>
                <a:gd name="connsiteY4" fmla="*/ 25400 h 50800"/>
                <a:gd name="connsiteX5" fmla="*/ 50800 w 69850"/>
                <a:gd name="connsiteY5" fmla="*/ 28575 h 50800"/>
                <a:gd name="connsiteX6" fmla="*/ 60325 w 69850"/>
                <a:gd name="connsiteY6" fmla="*/ 34925 h 50800"/>
                <a:gd name="connsiteX7" fmla="*/ 69850 w 69850"/>
                <a:gd name="connsiteY7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850" h="50800">
                  <a:moveTo>
                    <a:pt x="0" y="0"/>
                  </a:moveTo>
                  <a:cubicBezTo>
                    <a:pt x="5292" y="2117"/>
                    <a:pt x="10539" y="4349"/>
                    <a:pt x="15875" y="6350"/>
                  </a:cubicBezTo>
                  <a:cubicBezTo>
                    <a:pt x="19009" y="7525"/>
                    <a:pt x="22407" y="8028"/>
                    <a:pt x="25400" y="9525"/>
                  </a:cubicBezTo>
                  <a:cubicBezTo>
                    <a:pt x="28813" y="11232"/>
                    <a:pt x="31750" y="13758"/>
                    <a:pt x="34925" y="15875"/>
                  </a:cubicBezTo>
                  <a:cubicBezTo>
                    <a:pt x="37042" y="19050"/>
                    <a:pt x="38295" y="23016"/>
                    <a:pt x="41275" y="25400"/>
                  </a:cubicBezTo>
                  <a:cubicBezTo>
                    <a:pt x="43888" y="27491"/>
                    <a:pt x="47807" y="27078"/>
                    <a:pt x="50800" y="28575"/>
                  </a:cubicBezTo>
                  <a:cubicBezTo>
                    <a:pt x="54213" y="30282"/>
                    <a:pt x="57150" y="32808"/>
                    <a:pt x="60325" y="34925"/>
                  </a:cubicBezTo>
                  <a:cubicBezTo>
                    <a:pt x="67988" y="46419"/>
                    <a:pt x="64968" y="41037"/>
                    <a:pt x="69850" y="50800"/>
                  </a:cubicBezTo>
                </a:path>
              </a:pathLst>
            </a:cu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37892" y="3363913"/>
              <a:ext cx="19621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/>
                <a:t>안으로 </a:t>
              </a:r>
              <a:r>
                <a:rPr lang="ko-KR" altLang="en-US" sz="1400" dirty="0"/>
                <a:t>들어가는 </a:t>
              </a:r>
              <a:r>
                <a:rPr lang="ko-KR" altLang="en-US" sz="1400" dirty="0" smtClean="0"/>
                <a:t>동시 가위 </a:t>
              </a:r>
              <a:r>
                <a:rPr lang="ko-KR" altLang="en-US" sz="1400" dirty="0"/>
                <a:t>닫아준다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각도는 </a:t>
              </a:r>
              <a:r>
                <a:rPr lang="en-US" altLang="ko-KR" sz="1400" dirty="0"/>
                <a:t>15°.</a:t>
              </a:r>
              <a:endParaRPr lang="ko-KR" altLang="en-US" sz="1400" dirty="0"/>
            </a:p>
          </p:txBody>
        </p:sp>
        <p:sp>
          <p:nvSpPr>
            <p:cNvPr id="43" name="자유형 42"/>
            <p:cNvSpPr/>
            <p:nvPr/>
          </p:nvSpPr>
          <p:spPr>
            <a:xfrm>
              <a:off x="5154414" y="2123560"/>
              <a:ext cx="899160" cy="342900"/>
            </a:xfrm>
            <a:custGeom>
              <a:avLst/>
              <a:gdLst>
                <a:gd name="connsiteX0" fmla="*/ 822960 w 822960"/>
                <a:gd name="connsiteY0" fmla="*/ 0 h 335280"/>
                <a:gd name="connsiteX1" fmla="*/ 0 w 822960"/>
                <a:gd name="connsiteY1" fmla="*/ 335280 h 335280"/>
                <a:gd name="connsiteX0" fmla="*/ 822960 w 822960"/>
                <a:gd name="connsiteY0" fmla="*/ 0 h 335280"/>
                <a:gd name="connsiteX1" fmla="*/ 0 w 822960"/>
                <a:gd name="connsiteY1" fmla="*/ 335280 h 335280"/>
                <a:gd name="connsiteX0" fmla="*/ 899160 w 899160"/>
                <a:gd name="connsiteY0" fmla="*/ 0 h 342900"/>
                <a:gd name="connsiteX1" fmla="*/ 0 w 899160"/>
                <a:gd name="connsiteY1" fmla="*/ 342900 h 342900"/>
                <a:gd name="connsiteX0" fmla="*/ 899160 w 899160"/>
                <a:gd name="connsiteY0" fmla="*/ 0 h 342900"/>
                <a:gd name="connsiteX1" fmla="*/ 0 w 899160"/>
                <a:gd name="connsiteY1" fmla="*/ 3429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9160" h="342900">
                  <a:moveTo>
                    <a:pt x="899160" y="0"/>
                  </a:moveTo>
                  <a:cubicBezTo>
                    <a:pt x="601980" y="35560"/>
                    <a:pt x="373380" y="101600"/>
                    <a:pt x="0" y="3429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/>
            <p:cNvCxnSpPr/>
            <p:nvPr/>
          </p:nvCxnSpPr>
          <p:spPr>
            <a:xfrm flipH="1">
              <a:off x="6878414" y="1931393"/>
              <a:ext cx="288032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직사각형 59"/>
          <p:cNvSpPr/>
          <p:nvPr/>
        </p:nvSpPr>
        <p:spPr>
          <a:xfrm>
            <a:off x="470645" y="843558"/>
            <a:ext cx="1005011" cy="72008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467544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604497" y="156808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31" name="직사각형 30"/>
          <p:cNvSpPr/>
          <p:nvPr/>
        </p:nvSpPr>
        <p:spPr>
          <a:xfrm>
            <a:off x="4784942" y="157577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6897742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8" name="곱셈 기호 7"/>
          <p:cNvSpPr/>
          <p:nvPr/>
        </p:nvSpPr>
        <p:spPr>
          <a:xfrm>
            <a:off x="8180720" y="1987940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곱셈 기호 43"/>
          <p:cNvSpPr/>
          <p:nvPr/>
        </p:nvSpPr>
        <p:spPr>
          <a:xfrm>
            <a:off x="7989291" y="1896164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곱셈 기호 44"/>
          <p:cNvSpPr/>
          <p:nvPr/>
        </p:nvSpPr>
        <p:spPr>
          <a:xfrm>
            <a:off x="7797861" y="1809739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70645" y="915566"/>
            <a:ext cx="4608512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틴닝</a:t>
            </a:r>
            <a:r>
              <a:rPr lang="ko-KR" altLang="en-US" sz="1400" dirty="0" smtClean="0"/>
              <a:t> 가위</a:t>
            </a:r>
            <a:endParaRPr lang="en-US" altLang="ko-K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파지법</a:t>
            </a:r>
            <a:r>
              <a:rPr lang="ko-KR" altLang="en-US" sz="1400" dirty="0" smtClean="0"/>
              <a:t>①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0941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다운 </a:t>
            </a:r>
            <a:r>
              <a:rPr lang="ko-KR" altLang="en-US" dirty="0" err="1" smtClean="0"/>
              <a:t>스내핑</a:t>
            </a:r>
            <a:r>
              <a:rPr lang="ko-KR" altLang="en-US" dirty="0" smtClean="0"/>
              <a:t> </a:t>
            </a:r>
            <a:r>
              <a:rPr lang="en-US" altLang="ko-KR" dirty="0" smtClean="0"/>
              <a:t>(Down Snapping)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grpSp>
        <p:nvGrpSpPr>
          <p:cNvPr id="34" name="그룹 33"/>
          <p:cNvGrpSpPr/>
          <p:nvPr/>
        </p:nvGrpSpPr>
        <p:grpSpPr>
          <a:xfrm>
            <a:off x="453436" y="1551738"/>
            <a:ext cx="8222252" cy="2775421"/>
            <a:chOff x="453436" y="1551738"/>
            <a:chExt cx="8222252" cy="277542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094" r="19255" b="29346"/>
            <a:stretch/>
          </p:blipFill>
          <p:spPr>
            <a:xfrm>
              <a:off x="468313" y="1563688"/>
              <a:ext cx="1799431" cy="1799431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59" r="19530" b="29588"/>
            <a:stretch/>
          </p:blipFill>
          <p:spPr>
            <a:xfrm>
              <a:off x="2606790" y="1563688"/>
              <a:ext cx="1789315" cy="1789315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1" r="18305" b="28517"/>
            <a:stretch/>
          </p:blipFill>
          <p:spPr>
            <a:xfrm>
              <a:off x="4735151" y="1551738"/>
              <a:ext cx="1812175" cy="181217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24" r="18204" b="28429"/>
            <a:stretch/>
          </p:blipFill>
          <p:spPr>
            <a:xfrm>
              <a:off x="6886373" y="1563688"/>
              <a:ext cx="1789315" cy="1789315"/>
            </a:xfrm>
            <a:prstGeom prst="rect">
              <a:avLst/>
            </a:prstGeom>
          </p:spPr>
        </p:pic>
        <p:sp>
          <p:nvSpPr>
            <p:cNvPr id="15" name="자유형 14"/>
            <p:cNvSpPr/>
            <p:nvPr/>
          </p:nvSpPr>
          <p:spPr>
            <a:xfrm>
              <a:off x="3779520" y="2283718"/>
              <a:ext cx="76200" cy="381000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0">
                  <a:moveTo>
                    <a:pt x="0" y="381000"/>
                  </a:moveTo>
                  <a:cubicBezTo>
                    <a:pt x="24130" y="328930"/>
                    <a:pt x="48260" y="276860"/>
                    <a:pt x="60960" y="213360"/>
                  </a:cubicBezTo>
                  <a:cubicBezTo>
                    <a:pt x="73660" y="149860"/>
                    <a:pt x="74930" y="74930"/>
                    <a:pt x="762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2" name="직선 연결선 21"/>
            <p:cNvCxnSpPr/>
            <p:nvPr/>
          </p:nvCxnSpPr>
          <p:spPr>
            <a:xfrm flipV="1">
              <a:off x="3133725" y="2224348"/>
              <a:ext cx="527390" cy="10853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자유형 22"/>
            <p:cNvSpPr/>
            <p:nvPr/>
          </p:nvSpPr>
          <p:spPr>
            <a:xfrm>
              <a:off x="3203883" y="2229109"/>
              <a:ext cx="51286" cy="121185"/>
            </a:xfrm>
            <a:custGeom>
              <a:avLst/>
              <a:gdLst>
                <a:gd name="connsiteX0" fmla="*/ 3207 w 36545"/>
                <a:gd name="connsiteY0" fmla="*/ 0 h 109537"/>
                <a:gd name="connsiteX1" fmla="*/ 3207 w 36545"/>
                <a:gd name="connsiteY1" fmla="*/ 71437 h 109537"/>
                <a:gd name="connsiteX2" fmla="*/ 36545 w 36545"/>
                <a:gd name="connsiteY2" fmla="*/ 109537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45" h="109537">
                  <a:moveTo>
                    <a:pt x="3207" y="0"/>
                  </a:moveTo>
                  <a:cubicBezTo>
                    <a:pt x="429" y="26590"/>
                    <a:pt x="-2349" y="53181"/>
                    <a:pt x="3207" y="71437"/>
                  </a:cubicBezTo>
                  <a:cubicBezTo>
                    <a:pt x="8763" y="89693"/>
                    <a:pt x="22654" y="99615"/>
                    <a:pt x="36545" y="109537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23"/>
            <p:cNvCxnSpPr/>
            <p:nvPr/>
          </p:nvCxnSpPr>
          <p:spPr>
            <a:xfrm flipV="1">
              <a:off x="3167063" y="2224349"/>
              <a:ext cx="494052" cy="15690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자유형 26"/>
            <p:cNvSpPr/>
            <p:nvPr/>
          </p:nvSpPr>
          <p:spPr>
            <a:xfrm>
              <a:off x="5900420" y="2296418"/>
              <a:ext cx="76200" cy="381000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0">
                  <a:moveTo>
                    <a:pt x="0" y="381000"/>
                  </a:moveTo>
                  <a:cubicBezTo>
                    <a:pt x="24130" y="328930"/>
                    <a:pt x="48260" y="276860"/>
                    <a:pt x="60960" y="213360"/>
                  </a:cubicBezTo>
                  <a:cubicBezTo>
                    <a:pt x="73660" y="149860"/>
                    <a:pt x="74930" y="74930"/>
                    <a:pt x="762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자유형 27"/>
            <p:cNvSpPr/>
            <p:nvPr/>
          </p:nvSpPr>
          <p:spPr>
            <a:xfrm>
              <a:off x="7938770" y="2245618"/>
              <a:ext cx="76200" cy="381000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0">
                  <a:moveTo>
                    <a:pt x="0" y="381000"/>
                  </a:moveTo>
                  <a:cubicBezTo>
                    <a:pt x="24130" y="328930"/>
                    <a:pt x="48260" y="276860"/>
                    <a:pt x="60960" y="213360"/>
                  </a:cubicBezTo>
                  <a:cubicBezTo>
                    <a:pt x="73660" y="149860"/>
                    <a:pt x="74930" y="74930"/>
                    <a:pt x="762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3436" y="3373052"/>
              <a:ext cx="18123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 </a:t>
              </a:r>
              <a:r>
                <a:rPr lang="ko-KR" altLang="en-US" sz="1400" dirty="0" err="1"/>
                <a:t>파지법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②</a:t>
              </a:r>
              <a:r>
                <a:rPr lang="ko-KR" altLang="en-US" sz="1400" dirty="0"/>
                <a:t>번으로 </a:t>
              </a:r>
              <a:r>
                <a:rPr lang="ko-KR" altLang="en-US" sz="1400" dirty="0" err="1"/>
                <a:t>틴닝가위를</a:t>
              </a:r>
              <a:r>
                <a:rPr lang="ko-KR" altLang="en-US" sz="1400" dirty="0"/>
                <a:t> 크게 벌려준 후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34124" y="3373052"/>
              <a:ext cx="18020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가위를 열어주며 원위치로 돌아왔다 반복 한다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874000" y="3373052"/>
              <a:ext cx="1801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/>
                <a:t>가위날로</a:t>
              </a:r>
              <a:r>
                <a:rPr lang="ko-KR" altLang="en-US" sz="1400" dirty="0"/>
                <a:t> 집는 부위를 조절해 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동시에 왼손은 뒤로 빠져준다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09900" y="3363913"/>
              <a:ext cx="17910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위로 들어가는 동시에 가위를 닫아준다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각도는 </a:t>
              </a:r>
              <a:r>
                <a:rPr lang="en-US" altLang="ko-KR" sz="1400" dirty="0"/>
                <a:t>15°.</a:t>
              </a:r>
              <a:endParaRPr lang="ko-KR" altLang="en-US" sz="1400" dirty="0"/>
            </a:p>
          </p:txBody>
        </p:sp>
        <p:cxnSp>
          <p:nvCxnSpPr>
            <p:cNvPr id="33" name="직선 연결선 32"/>
            <p:cNvCxnSpPr/>
            <p:nvPr/>
          </p:nvCxnSpPr>
          <p:spPr>
            <a:xfrm flipH="1">
              <a:off x="6878414" y="1931393"/>
              <a:ext cx="288032" cy="0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직사각형 35"/>
          <p:cNvSpPr/>
          <p:nvPr/>
        </p:nvSpPr>
        <p:spPr>
          <a:xfrm>
            <a:off x="470645" y="843558"/>
            <a:ext cx="1005011" cy="72008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467544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604497" y="1568084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4784942" y="1575771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③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6897742" y="15636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</a:rPr>
              <a:t>④</a:t>
            </a:r>
          </a:p>
        </p:txBody>
      </p:sp>
      <p:sp>
        <p:nvSpPr>
          <p:cNvPr id="35" name="곱셈 기호 34"/>
          <p:cNvSpPr/>
          <p:nvPr/>
        </p:nvSpPr>
        <p:spPr>
          <a:xfrm>
            <a:off x="7934101" y="2043063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곱셈 기호 41"/>
          <p:cNvSpPr/>
          <p:nvPr/>
        </p:nvSpPr>
        <p:spPr>
          <a:xfrm>
            <a:off x="7742672" y="1951287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곱셈 기호 42"/>
          <p:cNvSpPr/>
          <p:nvPr/>
        </p:nvSpPr>
        <p:spPr>
          <a:xfrm>
            <a:off x="7551242" y="1864862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470645" y="915566"/>
            <a:ext cx="4608512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틴닝</a:t>
            </a:r>
            <a:r>
              <a:rPr lang="ko-KR" altLang="en-US" sz="1400" dirty="0" smtClean="0"/>
              <a:t> 가위</a:t>
            </a:r>
            <a:endParaRPr lang="en-US" altLang="ko-K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파지법</a:t>
            </a:r>
            <a:r>
              <a:rPr lang="ko-KR" altLang="en-US" sz="1400" dirty="0" smtClean="0"/>
              <a:t>②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61075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업 </a:t>
            </a:r>
            <a:r>
              <a:rPr lang="ko-KR" altLang="en-US" dirty="0" err="1" smtClean="0"/>
              <a:t>스내핑</a:t>
            </a:r>
            <a:r>
              <a:rPr lang="ko-KR" altLang="en-US" dirty="0" smtClean="0"/>
              <a:t> </a:t>
            </a:r>
            <a:r>
              <a:rPr lang="en-US" altLang="ko-KR" dirty="0" smtClean="0"/>
              <a:t>(Up Snapping)</a:t>
            </a:r>
            <a:endParaRPr lang="ko-KR" altLang="en-US" dirty="0"/>
          </a:p>
        </p:txBody>
      </p:sp>
      <p:sp>
        <p:nvSpPr>
          <p:cNvPr id="40" name="직사각형 39"/>
          <p:cNvSpPr/>
          <p:nvPr/>
        </p:nvSpPr>
        <p:spPr>
          <a:xfrm>
            <a:off x="542653" y="843558"/>
            <a:ext cx="1005011" cy="72008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453436" y="1557536"/>
            <a:ext cx="8222252" cy="2769623"/>
            <a:chOff x="453436" y="1557536"/>
            <a:chExt cx="8222252" cy="2769623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1" b="31645"/>
            <a:stretch/>
          </p:blipFill>
          <p:spPr>
            <a:xfrm>
              <a:off x="468314" y="1563638"/>
              <a:ext cx="1803502" cy="1803502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8" t="4952" b="30352"/>
            <a:stretch/>
          </p:blipFill>
          <p:spPr>
            <a:xfrm>
              <a:off x="2594484" y="1563638"/>
              <a:ext cx="1800275" cy="1800275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b="29669"/>
            <a:stretch/>
          </p:blipFill>
          <p:spPr>
            <a:xfrm>
              <a:off x="4770568" y="1563638"/>
              <a:ext cx="1800275" cy="180027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53436" y="3373052"/>
              <a:ext cx="181232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 </a:t>
              </a:r>
              <a:r>
                <a:rPr lang="ko-KR" altLang="en-US" sz="1400" dirty="0" err="1"/>
                <a:t>파지법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②</a:t>
              </a:r>
              <a:r>
                <a:rPr lang="ko-KR" altLang="en-US" sz="1400" dirty="0"/>
                <a:t>번으로 </a:t>
              </a:r>
              <a:r>
                <a:rPr lang="ko-KR" altLang="en-US" sz="1400" dirty="0" err="1"/>
                <a:t>틴닝가위를</a:t>
              </a:r>
              <a:r>
                <a:rPr lang="ko-KR" altLang="en-US" sz="1400" dirty="0"/>
                <a:t> 크게 벌려준 후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34124" y="3373052"/>
              <a:ext cx="18020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가위를 열어주며 원위치로 돌아왔다 반복 한다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74000" y="3373052"/>
              <a:ext cx="18016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/>
                <a:t>가위날로</a:t>
              </a:r>
              <a:r>
                <a:rPr lang="ko-KR" altLang="en-US" sz="1400" dirty="0"/>
                <a:t> 집는 부위를 조절해 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동시에 왼손은 뒤로 빠져준다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09900" y="3363913"/>
              <a:ext cx="17910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안으로 들어가는 동시에 가위를 닫아준다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각도는 </a:t>
              </a:r>
              <a:r>
                <a:rPr lang="en-US" altLang="ko-KR" sz="1400" dirty="0"/>
                <a:t>15°.</a:t>
              </a:r>
              <a:endParaRPr lang="ko-KR" altLang="en-US" sz="1400" dirty="0"/>
            </a:p>
          </p:txBody>
        </p:sp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389" r="20589" b="38052"/>
            <a:stretch/>
          </p:blipFill>
          <p:spPr>
            <a:xfrm>
              <a:off x="6869311" y="1557536"/>
              <a:ext cx="1806377" cy="1806377"/>
            </a:xfrm>
            <a:prstGeom prst="rect">
              <a:avLst/>
            </a:prstGeom>
          </p:spPr>
        </p:pic>
        <p:grpSp>
          <p:nvGrpSpPr>
            <p:cNvPr id="36" name="그룹 35"/>
            <p:cNvGrpSpPr/>
            <p:nvPr/>
          </p:nvGrpSpPr>
          <p:grpSpPr>
            <a:xfrm rot="17238280">
              <a:off x="2962275" y="2438659"/>
              <a:ext cx="527390" cy="156903"/>
              <a:chOff x="3133725" y="2224348"/>
              <a:chExt cx="527390" cy="156903"/>
            </a:xfrm>
          </p:grpSpPr>
          <p:cxnSp>
            <p:nvCxnSpPr>
              <p:cNvPr id="28" name="직선 연결선 27"/>
              <p:cNvCxnSpPr/>
              <p:nvPr/>
            </p:nvCxnSpPr>
            <p:spPr>
              <a:xfrm flipV="1">
                <a:off x="3133725" y="2224348"/>
                <a:ext cx="527390" cy="1085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자유형 28"/>
              <p:cNvSpPr/>
              <p:nvPr/>
            </p:nvSpPr>
            <p:spPr>
              <a:xfrm>
                <a:off x="3203883" y="2229109"/>
                <a:ext cx="51286" cy="121185"/>
              </a:xfrm>
              <a:custGeom>
                <a:avLst/>
                <a:gdLst>
                  <a:gd name="connsiteX0" fmla="*/ 3207 w 36545"/>
                  <a:gd name="connsiteY0" fmla="*/ 0 h 109537"/>
                  <a:gd name="connsiteX1" fmla="*/ 3207 w 36545"/>
                  <a:gd name="connsiteY1" fmla="*/ 71437 h 109537"/>
                  <a:gd name="connsiteX2" fmla="*/ 36545 w 36545"/>
                  <a:gd name="connsiteY2" fmla="*/ 109537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45" h="109537">
                    <a:moveTo>
                      <a:pt x="3207" y="0"/>
                    </a:moveTo>
                    <a:cubicBezTo>
                      <a:pt x="429" y="26590"/>
                      <a:pt x="-2349" y="53181"/>
                      <a:pt x="3207" y="71437"/>
                    </a:cubicBezTo>
                    <a:cubicBezTo>
                      <a:pt x="8763" y="89693"/>
                      <a:pt x="22654" y="99615"/>
                      <a:pt x="36545" y="109537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30" name="직선 연결선 29"/>
              <p:cNvCxnSpPr/>
              <p:nvPr/>
            </p:nvCxnSpPr>
            <p:spPr>
              <a:xfrm flipV="1">
                <a:off x="3167063" y="2224349"/>
                <a:ext cx="494052" cy="1569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자유형 30"/>
            <p:cNvSpPr/>
            <p:nvPr/>
          </p:nvSpPr>
          <p:spPr>
            <a:xfrm rot="18900000">
              <a:off x="3450180" y="2345455"/>
              <a:ext cx="45719" cy="414908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0">
                  <a:moveTo>
                    <a:pt x="0" y="381000"/>
                  </a:moveTo>
                  <a:cubicBezTo>
                    <a:pt x="24130" y="328930"/>
                    <a:pt x="48260" y="276860"/>
                    <a:pt x="60960" y="213360"/>
                  </a:cubicBezTo>
                  <a:cubicBezTo>
                    <a:pt x="73660" y="149860"/>
                    <a:pt x="74930" y="74930"/>
                    <a:pt x="762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2" name="직선 연결선 31"/>
            <p:cNvCxnSpPr/>
            <p:nvPr/>
          </p:nvCxnSpPr>
          <p:spPr>
            <a:xfrm flipV="1">
              <a:off x="7672223" y="1557536"/>
              <a:ext cx="0" cy="223739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자유형 37"/>
            <p:cNvSpPr/>
            <p:nvPr/>
          </p:nvSpPr>
          <p:spPr>
            <a:xfrm rot="18900000">
              <a:off x="5946427" y="2345819"/>
              <a:ext cx="45719" cy="602506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381000">
                  <a:moveTo>
                    <a:pt x="0" y="381000"/>
                  </a:moveTo>
                  <a:cubicBezTo>
                    <a:pt x="24130" y="328930"/>
                    <a:pt x="48260" y="276860"/>
                    <a:pt x="60960" y="213360"/>
                  </a:cubicBezTo>
                  <a:cubicBezTo>
                    <a:pt x="73660" y="149860"/>
                    <a:pt x="74930" y="74930"/>
                    <a:pt x="7620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67544" y="1563638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604497" y="1568084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784942" y="1575771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③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897742" y="1563638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④</a:t>
              </a:r>
            </a:p>
          </p:txBody>
        </p:sp>
      </p:grpSp>
      <p:sp>
        <p:nvSpPr>
          <p:cNvPr id="33" name="곱셈 기호 32"/>
          <p:cNvSpPr/>
          <p:nvPr/>
        </p:nvSpPr>
        <p:spPr>
          <a:xfrm>
            <a:off x="5455294" y="2232217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곱셈 기호 40"/>
          <p:cNvSpPr/>
          <p:nvPr/>
        </p:nvSpPr>
        <p:spPr>
          <a:xfrm>
            <a:off x="5435342" y="2030208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곱셈 기호 41"/>
          <p:cNvSpPr/>
          <p:nvPr/>
        </p:nvSpPr>
        <p:spPr>
          <a:xfrm>
            <a:off x="7454961" y="1890702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곱셈 기호 42"/>
          <p:cNvSpPr/>
          <p:nvPr/>
        </p:nvSpPr>
        <p:spPr>
          <a:xfrm>
            <a:off x="5416292" y="1844471"/>
            <a:ext cx="94283" cy="96639"/>
          </a:xfrm>
          <a:prstGeom prst="mathMultiply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470645" y="915566"/>
            <a:ext cx="4608512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틴닝</a:t>
            </a:r>
            <a:r>
              <a:rPr lang="ko-KR" altLang="en-US" sz="1400" dirty="0" smtClean="0"/>
              <a:t> 가위</a:t>
            </a:r>
            <a:endParaRPr lang="en-US" altLang="ko-K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파지법</a:t>
            </a:r>
            <a:r>
              <a:rPr lang="ko-KR" altLang="en-US" sz="1400" dirty="0" smtClean="0"/>
              <a:t>②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927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딥</a:t>
            </a:r>
            <a:r>
              <a:rPr lang="ko-KR" altLang="en-US" dirty="0"/>
              <a:t> </a:t>
            </a:r>
            <a:r>
              <a:rPr lang="ko-KR" altLang="en-US" dirty="0" smtClean="0"/>
              <a:t>포인트 </a:t>
            </a:r>
            <a:r>
              <a:rPr lang="en-US" altLang="ko-KR" dirty="0" smtClean="0"/>
              <a:t>(Deep Point)</a:t>
            </a:r>
            <a:endParaRPr lang="ko-KR" alt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467544" y="1554854"/>
            <a:ext cx="8208144" cy="2772305"/>
            <a:chOff x="467544" y="1554854"/>
            <a:chExt cx="8208144" cy="2772305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" t="13956" r="10076" b="21921"/>
            <a:stretch/>
          </p:blipFill>
          <p:spPr>
            <a:xfrm>
              <a:off x="468313" y="1554854"/>
              <a:ext cx="1809059" cy="1809059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5" t="20679" r="11154" b="24307"/>
            <a:stretch/>
          </p:blipFill>
          <p:spPr>
            <a:xfrm>
              <a:off x="2609919" y="1559270"/>
              <a:ext cx="1800225" cy="1800225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5" t="20541" r="23914" b="26598"/>
            <a:stretch/>
          </p:blipFill>
          <p:spPr>
            <a:xfrm>
              <a:off x="4742691" y="1563688"/>
              <a:ext cx="1800225" cy="1800225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3" t="26949" r="37539" b="29140"/>
            <a:stretch/>
          </p:blipFill>
          <p:spPr>
            <a:xfrm>
              <a:off x="6875462" y="1563688"/>
              <a:ext cx="1800225" cy="18002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8312" y="3373052"/>
              <a:ext cx="17974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4cm </a:t>
              </a:r>
              <a:r>
                <a:rPr lang="ko-KR" altLang="en-US" sz="1400" dirty="0"/>
                <a:t>정도 </a:t>
              </a:r>
              <a:r>
                <a:rPr lang="ko-KR" altLang="en-US" sz="1400" dirty="0" smtClean="0"/>
                <a:t>빼놓은 </a:t>
              </a:r>
              <a:r>
                <a:rPr lang="ko-KR" altLang="en-US" sz="1400" dirty="0"/>
                <a:t>모발을</a:t>
              </a:r>
              <a:r>
                <a:rPr lang="en-US" altLang="ko-KR" sz="1400" dirty="0"/>
                <a:t> </a:t>
              </a:r>
              <a:r>
                <a:rPr lang="ko-KR" altLang="en-US" sz="1400" dirty="0" smtClean="0"/>
                <a:t>부채꼴로 펼쳐서 </a:t>
              </a:r>
              <a:r>
                <a:rPr lang="ko-KR" altLang="en-US" sz="1400" dirty="0"/>
                <a:t>가위 </a:t>
              </a:r>
              <a:r>
                <a:rPr lang="ko-KR" altLang="en-US" sz="1400" dirty="0" err="1"/>
                <a:t>파지법</a:t>
              </a:r>
              <a:r>
                <a:rPr lang="ko-KR" altLang="en-US" sz="1400" dirty="0"/>
                <a:t> </a:t>
              </a:r>
              <a:r>
                <a:rPr lang="en-US" altLang="ko-KR" sz="1400" dirty="0"/>
                <a:t>①</a:t>
              </a:r>
              <a:r>
                <a:rPr lang="ko-KR" altLang="en-US" sz="1400" dirty="0"/>
                <a:t>번으로 크게 벌려준 후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34124" y="3373052"/>
              <a:ext cx="180209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smtClean="0"/>
                <a:t>동시에 왼손의 모발을 부채꼴로 펼쳐준다</a:t>
              </a:r>
              <a:r>
                <a:rPr lang="en-US" altLang="ko-KR" sz="1400" dirty="0" smtClean="0"/>
                <a:t>.</a:t>
              </a:r>
              <a:endParaRPr lang="ko-KR" alt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4000" y="3373052"/>
              <a:ext cx="1801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/>
                <a:t>질감 후 절감된 모습</a:t>
              </a:r>
              <a:r>
                <a:rPr lang="en-US" altLang="ko-KR" sz="1400" dirty="0"/>
                <a:t>.</a:t>
              </a:r>
              <a:endParaRPr lang="ko-KR" alt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09900" y="3363913"/>
              <a:ext cx="17910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 err="1"/>
                <a:t>가위날</a:t>
              </a:r>
              <a:r>
                <a:rPr lang="ko-KR" altLang="en-US" sz="1400" dirty="0"/>
                <a:t> 과 모발이 </a:t>
              </a:r>
              <a:r>
                <a:rPr lang="en-US" altLang="ko-KR" sz="1400" dirty="0"/>
                <a:t>10° </a:t>
              </a:r>
              <a:r>
                <a:rPr lang="ko-KR" altLang="en-US" sz="1400" dirty="0"/>
                <a:t>미만으로</a:t>
              </a:r>
              <a:r>
                <a:rPr lang="en-US" altLang="ko-KR" sz="1400" dirty="0"/>
                <a:t> </a:t>
              </a:r>
              <a:r>
                <a:rPr lang="ko-KR" altLang="en-US" sz="1400" dirty="0" err="1"/>
                <a:t>계폐한다</a:t>
              </a:r>
              <a:r>
                <a:rPr lang="en-US" altLang="ko-KR" sz="1400" dirty="0"/>
                <a:t>. </a:t>
              </a:r>
              <a:r>
                <a:rPr lang="ko-KR" altLang="en-US" sz="1400" dirty="0"/>
                <a:t>충분히 절감된다</a:t>
              </a:r>
              <a:r>
                <a:rPr lang="en-US" altLang="ko-KR" sz="1400" dirty="0"/>
                <a:t>. </a:t>
              </a:r>
              <a:endParaRPr lang="ko-KR" altLang="en-US" sz="1400" dirty="0"/>
            </a:p>
          </p:txBody>
        </p:sp>
        <p:grpSp>
          <p:nvGrpSpPr>
            <p:cNvPr id="19" name="그룹 18"/>
            <p:cNvGrpSpPr/>
            <p:nvPr/>
          </p:nvGrpSpPr>
          <p:grpSpPr>
            <a:xfrm rot="7788552">
              <a:off x="3368680" y="1926517"/>
              <a:ext cx="527390" cy="185663"/>
              <a:chOff x="3133725" y="2188496"/>
              <a:chExt cx="527390" cy="185663"/>
            </a:xfrm>
          </p:grpSpPr>
          <p:cxnSp>
            <p:nvCxnSpPr>
              <p:cNvPr id="20" name="직선 연결선 19"/>
              <p:cNvCxnSpPr/>
              <p:nvPr/>
            </p:nvCxnSpPr>
            <p:spPr>
              <a:xfrm flipV="1">
                <a:off x="3133725" y="2224348"/>
                <a:ext cx="527390" cy="1085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자유형 20"/>
              <p:cNvSpPr/>
              <p:nvPr/>
            </p:nvSpPr>
            <p:spPr>
              <a:xfrm>
                <a:off x="3203883" y="2229110"/>
                <a:ext cx="45719" cy="94057"/>
              </a:xfrm>
              <a:custGeom>
                <a:avLst/>
                <a:gdLst>
                  <a:gd name="connsiteX0" fmla="*/ 3207 w 36545"/>
                  <a:gd name="connsiteY0" fmla="*/ 0 h 109537"/>
                  <a:gd name="connsiteX1" fmla="*/ 3207 w 36545"/>
                  <a:gd name="connsiteY1" fmla="*/ 71437 h 109537"/>
                  <a:gd name="connsiteX2" fmla="*/ 36545 w 36545"/>
                  <a:gd name="connsiteY2" fmla="*/ 109537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45" h="109537">
                    <a:moveTo>
                      <a:pt x="3207" y="0"/>
                    </a:moveTo>
                    <a:cubicBezTo>
                      <a:pt x="429" y="26590"/>
                      <a:pt x="-2349" y="53181"/>
                      <a:pt x="3207" y="71437"/>
                    </a:cubicBezTo>
                    <a:cubicBezTo>
                      <a:pt x="8763" y="89693"/>
                      <a:pt x="22654" y="99615"/>
                      <a:pt x="36545" y="109537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2" name="직선 연결선 21"/>
              <p:cNvCxnSpPr/>
              <p:nvPr/>
            </p:nvCxnSpPr>
            <p:spPr>
              <a:xfrm rot="14124529" flipH="1">
                <a:off x="3322145" y="2046352"/>
                <a:ext cx="185663" cy="46995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자유형 23"/>
            <p:cNvSpPr/>
            <p:nvPr/>
          </p:nvSpPr>
          <p:spPr>
            <a:xfrm rot="18000000">
              <a:off x="5584878" y="2428602"/>
              <a:ext cx="91970" cy="489495"/>
            </a:xfrm>
            <a:custGeom>
              <a:avLst/>
              <a:gdLst>
                <a:gd name="connsiteX0" fmla="*/ 0 w 76200"/>
                <a:gd name="connsiteY0" fmla="*/ 381000 h 381000"/>
                <a:gd name="connsiteX1" fmla="*/ 60960 w 76200"/>
                <a:gd name="connsiteY1" fmla="*/ 213360 h 381000"/>
                <a:gd name="connsiteX2" fmla="*/ 76200 w 76200"/>
                <a:gd name="connsiteY2" fmla="*/ 0 h 381000"/>
                <a:gd name="connsiteX0" fmla="*/ 6137 w 67116"/>
                <a:gd name="connsiteY0" fmla="*/ 366803 h 366803"/>
                <a:gd name="connsiteX1" fmla="*/ 67097 w 67116"/>
                <a:gd name="connsiteY1" fmla="*/ 199163 h 366803"/>
                <a:gd name="connsiteX2" fmla="*/ 17 w 67116"/>
                <a:gd name="connsiteY2" fmla="*/ 0 h 366803"/>
                <a:gd name="connsiteX0" fmla="*/ 6120 w 80430"/>
                <a:gd name="connsiteY0" fmla="*/ 366803 h 366803"/>
                <a:gd name="connsiteX1" fmla="*/ 67080 w 80430"/>
                <a:gd name="connsiteY1" fmla="*/ 199163 h 366803"/>
                <a:gd name="connsiteX2" fmla="*/ 0 w 80430"/>
                <a:gd name="connsiteY2" fmla="*/ 0 h 366803"/>
                <a:gd name="connsiteX0" fmla="*/ 6120 w 6120"/>
                <a:gd name="connsiteY0" fmla="*/ 366803 h 366803"/>
                <a:gd name="connsiteX1" fmla="*/ 0 w 6120"/>
                <a:gd name="connsiteY1" fmla="*/ 0 h 366803"/>
                <a:gd name="connsiteX0" fmla="*/ 10000 w 193565"/>
                <a:gd name="connsiteY0" fmla="*/ 10000 h 10000"/>
                <a:gd name="connsiteX1" fmla="*/ 0 w 193565"/>
                <a:gd name="connsiteY1" fmla="*/ 0 h 10000"/>
                <a:gd name="connsiteX0" fmla="*/ 10000 w 316828"/>
                <a:gd name="connsiteY0" fmla="*/ 10000 h 10000"/>
                <a:gd name="connsiteX1" fmla="*/ 0 w 316828"/>
                <a:gd name="connsiteY1" fmla="*/ 0 h 10000"/>
                <a:gd name="connsiteX0" fmla="*/ 10000 w 344728"/>
                <a:gd name="connsiteY0" fmla="*/ 10000 h 10000"/>
                <a:gd name="connsiteX1" fmla="*/ 0 w 344728"/>
                <a:gd name="connsiteY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4728" h="10000">
                  <a:moveTo>
                    <a:pt x="10000" y="10000"/>
                  </a:moveTo>
                  <a:cubicBezTo>
                    <a:pt x="483559" y="5661"/>
                    <a:pt x="431314" y="4030"/>
                    <a:pt x="0" y="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67544" y="1563638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①</a:t>
              </a: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604497" y="1568084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②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784942" y="1575771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③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897742" y="1563638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400" dirty="0">
                  <a:solidFill>
                    <a:srgbClr val="FF0000"/>
                  </a:solidFill>
                </a:rPr>
                <a:t>④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70645" y="915566"/>
            <a:ext cx="4608512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블러트</a:t>
            </a:r>
            <a:r>
              <a:rPr lang="ko-KR" altLang="en-US" sz="1400" dirty="0" smtClean="0"/>
              <a:t> 가위</a:t>
            </a:r>
            <a:endParaRPr lang="en-US" altLang="ko-KR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o-KR" altLang="en-US" sz="1400" dirty="0" err="1" smtClean="0"/>
              <a:t>파지법</a:t>
            </a:r>
            <a:r>
              <a:rPr lang="ko-KR" altLang="en-US" sz="1400" dirty="0" smtClean="0"/>
              <a:t>①</a:t>
            </a:r>
            <a:endParaRPr lang="ko-KR" altLang="en-US" sz="1400" dirty="0"/>
          </a:p>
        </p:txBody>
      </p:sp>
      <p:sp>
        <p:nvSpPr>
          <p:cNvPr id="29" name="직사각형 28"/>
          <p:cNvSpPr/>
          <p:nvPr/>
        </p:nvSpPr>
        <p:spPr>
          <a:xfrm>
            <a:off x="542653" y="843558"/>
            <a:ext cx="1005011" cy="72008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527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10</a:t>
            </a:r>
            <a:r>
              <a:rPr lang="ko-KR" altLang="en-US" dirty="0" smtClean="0"/>
              <a:t>단계 과제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>
          <a:xfrm>
            <a:off x="1870992" y="1347788"/>
            <a:ext cx="5437311" cy="414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600" dirty="0" smtClean="0">
                <a:latin typeface="+mn-ea"/>
              </a:rPr>
              <a:t>과제 없습니다</a:t>
            </a:r>
            <a:endParaRPr lang="en-US" altLang="ko-KR" sz="1600" dirty="0">
              <a:latin typeface="+mn-ea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67544" y="1275519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67544" y="1347788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과제</a:t>
            </a:r>
            <a:r>
              <a:rPr lang="en-US" altLang="ko-KR" sz="1600" dirty="0" smtClean="0"/>
              <a:t>: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8471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다음시간 준비물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870993" y="1345050"/>
            <a:ext cx="2701008" cy="887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노트 및 필기도구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err="1" smtClean="0">
                <a:latin typeface="+mn-ea"/>
              </a:rPr>
              <a:t>층없는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롱가발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커트도구 일체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67544" y="1272781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67544" y="1345050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컷</a:t>
            </a:r>
            <a:r>
              <a:rPr lang="en-US" altLang="ko-KR" sz="1600" dirty="0" smtClean="0"/>
              <a:t>11:</a:t>
            </a:r>
            <a:endParaRPr lang="ko-KR" altLang="en-US" sz="1600" dirty="0"/>
          </a:p>
        </p:txBody>
      </p:sp>
      <p:sp>
        <p:nvSpPr>
          <p:cNvPr id="18" name="직사각형 17"/>
          <p:cNvSpPr/>
          <p:nvPr/>
        </p:nvSpPr>
        <p:spPr>
          <a:xfrm>
            <a:off x="1870993" y="3351352"/>
            <a:ext cx="2701008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노트 및 필기도구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err="1" smtClean="0">
                <a:latin typeface="+mn-ea"/>
              </a:rPr>
              <a:t>숏가발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15cm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커트도구 일체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err="1" smtClean="0">
                <a:latin typeface="+mn-ea"/>
              </a:rPr>
              <a:t>클리</a:t>
            </a:r>
            <a:r>
              <a:rPr lang="ko-KR" altLang="en-US" sz="1200" dirty="0" err="1">
                <a:latin typeface="+mn-ea"/>
              </a:rPr>
              <a:t>퍼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67544" y="3279083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7544" y="3351352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/>
              <a:t>맨</a:t>
            </a:r>
            <a:r>
              <a:rPr lang="en-US" altLang="ko-KR" sz="1600" dirty="0" smtClean="0"/>
              <a:t>1:</a:t>
            </a:r>
            <a:endParaRPr lang="ko-KR" altLang="en-US" sz="1600" dirty="0"/>
          </a:p>
        </p:txBody>
      </p:sp>
      <p:sp>
        <p:nvSpPr>
          <p:cNvPr id="21" name="직사각형 20"/>
          <p:cNvSpPr/>
          <p:nvPr/>
        </p:nvSpPr>
        <p:spPr>
          <a:xfrm>
            <a:off x="5994897" y="3351352"/>
            <a:ext cx="2701008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노트 및 필기도구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err="1" smtClean="0">
                <a:latin typeface="+mn-ea"/>
              </a:rPr>
              <a:t>숏가발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15cm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smtClean="0">
                <a:latin typeface="+mn-ea"/>
              </a:rPr>
              <a:t>커트도구 일체</a:t>
            </a:r>
            <a:endParaRPr lang="en-US" altLang="ko-KR" sz="1200" dirty="0" smtClean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1200" dirty="0" err="1" smtClean="0">
                <a:latin typeface="+mn-ea"/>
              </a:rPr>
              <a:t>클리퍼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591448" y="3279083"/>
            <a:ext cx="1367606" cy="45719"/>
          </a:xfrm>
          <a:prstGeom prst="rect">
            <a:avLst/>
          </a:prstGeom>
          <a:solidFill>
            <a:srgbClr val="EC8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591448" y="3351352"/>
            <a:ext cx="13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600" dirty="0" smtClean="0"/>
              <a:t>맨</a:t>
            </a:r>
            <a:r>
              <a:rPr lang="en-US" altLang="ko-KR" sz="1600" dirty="0" smtClean="0"/>
              <a:t>2:</a:t>
            </a:r>
            <a:endParaRPr lang="ko-KR" alt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591448" y="299931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</a:t>
            </a:r>
            <a:r>
              <a:rPr lang="ko-KR" altLang="en-US" sz="1200" dirty="0"/>
              <a:t>후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4414" y="299931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오전</a:t>
            </a:r>
            <a:endParaRPr lang="ko-KR" alt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74414" y="99578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/>
              <a:t>오</a:t>
            </a:r>
            <a:r>
              <a:rPr lang="ko-KR" altLang="en-US" sz="1200" dirty="0"/>
              <a:t>후</a:t>
            </a:r>
          </a:p>
        </p:txBody>
      </p:sp>
      <p:cxnSp>
        <p:nvCxnSpPr>
          <p:cNvPr id="27" name="직선 연결선 26"/>
          <p:cNvCxnSpPr/>
          <p:nvPr/>
        </p:nvCxnSpPr>
        <p:spPr>
          <a:xfrm>
            <a:off x="469541" y="2931790"/>
            <a:ext cx="755884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3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제목 3"/>
          <p:cNvSpPr txBox="1">
            <a:spLocks/>
          </p:cNvSpPr>
          <p:nvPr/>
        </p:nvSpPr>
        <p:spPr>
          <a:xfrm>
            <a:off x="323528" y="123479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빗질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(COMBING)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83968" y="1042740"/>
            <a:ext cx="4268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+mn-ea"/>
              </a:rPr>
              <a:t>자연 빗질 </a:t>
            </a:r>
            <a:r>
              <a:rPr lang="en-US" altLang="ko-KR" dirty="0">
                <a:latin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섹션에 상관 없이 중력에 의한 방향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즉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바닥으로 떨어지게 빗질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355976" y="3219823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>
                <a:latin typeface="+mn-ea"/>
              </a:rPr>
              <a:t>수직 빗질 </a:t>
            </a:r>
            <a:r>
              <a:rPr lang="en-US" altLang="ko-KR" dirty="0">
                <a:latin typeface="+mn-ea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섹션과 섹션모양에 따라 위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아래 상관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없이 수직으로 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빗질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1932953" y="1078962"/>
            <a:ext cx="1342903" cy="1780820"/>
            <a:chOff x="2003889" y="2268749"/>
            <a:chExt cx="1669487" cy="2078986"/>
          </a:xfrm>
        </p:grpSpPr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84" name="자유형 83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자유형 84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7" name="직선 화살표 연결선 116"/>
          <p:cNvCxnSpPr/>
          <p:nvPr/>
        </p:nvCxnSpPr>
        <p:spPr>
          <a:xfrm>
            <a:off x="2552009" y="1467239"/>
            <a:ext cx="0" cy="1156223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자유형 117"/>
          <p:cNvSpPr/>
          <p:nvPr/>
        </p:nvSpPr>
        <p:spPr>
          <a:xfrm flipH="1">
            <a:off x="2649748" y="1475700"/>
            <a:ext cx="542926" cy="257175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47726"/>
              <a:gd name="connsiteY0" fmla="*/ 0 h 452438"/>
              <a:gd name="connsiteX1" fmla="*/ 847726 w 847726"/>
              <a:gd name="connsiteY1" fmla="*/ 452438 h 452438"/>
              <a:gd name="connsiteX0" fmla="*/ 0 w 542926"/>
              <a:gd name="connsiteY0" fmla="*/ 0 h 242888"/>
              <a:gd name="connsiteX1" fmla="*/ 542926 w 542926"/>
              <a:gd name="connsiteY1" fmla="*/ 242888 h 242888"/>
              <a:gd name="connsiteX0" fmla="*/ 0 w 542926"/>
              <a:gd name="connsiteY0" fmla="*/ 0 h 242888"/>
              <a:gd name="connsiteX1" fmla="*/ 542926 w 542926"/>
              <a:gd name="connsiteY1" fmla="*/ 242888 h 242888"/>
              <a:gd name="connsiteX0" fmla="*/ 0 w 542926"/>
              <a:gd name="connsiteY0" fmla="*/ 0 h 257175"/>
              <a:gd name="connsiteX1" fmla="*/ 542926 w 542926"/>
              <a:gd name="connsiteY1" fmla="*/ 257175 h 257175"/>
              <a:gd name="connsiteX0" fmla="*/ 0 w 542926"/>
              <a:gd name="connsiteY0" fmla="*/ 0 h 257175"/>
              <a:gd name="connsiteX1" fmla="*/ 542926 w 542926"/>
              <a:gd name="connsiteY1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6" h="257175">
                <a:moveTo>
                  <a:pt x="0" y="0"/>
                </a:moveTo>
                <a:cubicBezTo>
                  <a:pt x="177801" y="128587"/>
                  <a:pt x="236538" y="138113"/>
                  <a:pt x="542926" y="2571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자유형 118"/>
          <p:cNvSpPr/>
          <p:nvPr/>
        </p:nvSpPr>
        <p:spPr>
          <a:xfrm flipH="1">
            <a:off x="2402100" y="1342351"/>
            <a:ext cx="709612" cy="338138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709612"/>
              <a:gd name="connsiteY0" fmla="*/ 0 h 338138"/>
              <a:gd name="connsiteX1" fmla="*/ 709612 w 709612"/>
              <a:gd name="connsiteY1" fmla="*/ 338138 h 338138"/>
              <a:gd name="connsiteX0" fmla="*/ 0 w 709612"/>
              <a:gd name="connsiteY0" fmla="*/ 0 h 338138"/>
              <a:gd name="connsiteX1" fmla="*/ 709612 w 709612"/>
              <a:gd name="connsiteY1" fmla="*/ 338138 h 338138"/>
              <a:gd name="connsiteX0" fmla="*/ 0 w 709612"/>
              <a:gd name="connsiteY0" fmla="*/ 0 h 338138"/>
              <a:gd name="connsiteX1" fmla="*/ 709612 w 709612"/>
              <a:gd name="connsiteY1" fmla="*/ 338138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9612" h="338138">
                <a:moveTo>
                  <a:pt x="0" y="0"/>
                </a:moveTo>
                <a:cubicBezTo>
                  <a:pt x="244475" y="171450"/>
                  <a:pt x="403224" y="219076"/>
                  <a:pt x="709612" y="33813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0" name="직선 화살표 연결선 119"/>
          <p:cNvCxnSpPr/>
          <p:nvPr/>
        </p:nvCxnSpPr>
        <p:spPr>
          <a:xfrm>
            <a:off x="2847289" y="1510091"/>
            <a:ext cx="0" cy="1113371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/>
          <p:cNvCxnSpPr/>
          <p:nvPr/>
        </p:nvCxnSpPr>
        <p:spPr>
          <a:xfrm>
            <a:off x="3090180" y="1538641"/>
            <a:ext cx="0" cy="1084821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자유형 121"/>
          <p:cNvSpPr/>
          <p:nvPr/>
        </p:nvSpPr>
        <p:spPr>
          <a:xfrm flipH="1">
            <a:off x="2378286" y="1237581"/>
            <a:ext cx="609600" cy="285750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833437"/>
              <a:gd name="connsiteY0" fmla="*/ 0 h 457200"/>
              <a:gd name="connsiteX1" fmla="*/ 833437 w 833437"/>
              <a:gd name="connsiteY1" fmla="*/ 457200 h 457200"/>
              <a:gd name="connsiteX0" fmla="*/ 0 w 847725"/>
              <a:gd name="connsiteY0" fmla="*/ 0 h 438150"/>
              <a:gd name="connsiteX1" fmla="*/ 847725 w 847725"/>
              <a:gd name="connsiteY1" fmla="*/ 438150 h 438150"/>
              <a:gd name="connsiteX0" fmla="*/ 0 w 609600"/>
              <a:gd name="connsiteY0" fmla="*/ 0 h 280987"/>
              <a:gd name="connsiteX1" fmla="*/ 609600 w 609600"/>
              <a:gd name="connsiteY1" fmla="*/ 280987 h 280987"/>
              <a:gd name="connsiteX0" fmla="*/ 0 w 609600"/>
              <a:gd name="connsiteY0" fmla="*/ 0 h 280987"/>
              <a:gd name="connsiteX1" fmla="*/ 609600 w 609600"/>
              <a:gd name="connsiteY1" fmla="*/ 280987 h 280987"/>
              <a:gd name="connsiteX0" fmla="*/ 0 w 585788"/>
              <a:gd name="connsiteY0" fmla="*/ 0 h 271462"/>
              <a:gd name="connsiteX1" fmla="*/ 585788 w 585788"/>
              <a:gd name="connsiteY1" fmla="*/ 271462 h 271462"/>
              <a:gd name="connsiteX0" fmla="*/ 0 w 609600"/>
              <a:gd name="connsiteY0" fmla="*/ 0 h 285750"/>
              <a:gd name="connsiteX1" fmla="*/ 609600 w 609600"/>
              <a:gd name="connsiteY1" fmla="*/ 285750 h 285750"/>
              <a:gd name="connsiteX0" fmla="*/ 0 w 609600"/>
              <a:gd name="connsiteY0" fmla="*/ 0 h 285750"/>
              <a:gd name="connsiteX1" fmla="*/ 609600 w 609600"/>
              <a:gd name="connsiteY1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600" h="285750">
                <a:moveTo>
                  <a:pt x="0" y="0"/>
                </a:moveTo>
                <a:cubicBezTo>
                  <a:pt x="254001" y="166688"/>
                  <a:pt x="303212" y="166688"/>
                  <a:pt x="609600" y="2857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274" y="3277920"/>
            <a:ext cx="1304127" cy="171882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26" name="자유형 125"/>
          <p:cNvSpPr/>
          <p:nvPr/>
        </p:nvSpPr>
        <p:spPr>
          <a:xfrm>
            <a:off x="625988" y="3518628"/>
            <a:ext cx="176994" cy="318152"/>
          </a:xfrm>
          <a:custGeom>
            <a:avLst/>
            <a:gdLst>
              <a:gd name="connsiteX0" fmla="*/ 0 w 167872"/>
              <a:gd name="connsiteY0" fmla="*/ 7350 h 333220"/>
              <a:gd name="connsiteX1" fmla="*/ 50007 w 167872"/>
              <a:gd name="connsiteY1" fmla="*/ 206 h 333220"/>
              <a:gd name="connsiteX2" fmla="*/ 102394 w 167872"/>
              <a:gd name="connsiteY2" fmla="*/ 14493 h 333220"/>
              <a:gd name="connsiteX3" fmla="*/ 135732 w 167872"/>
              <a:gd name="connsiteY3" fmla="*/ 57356 h 333220"/>
              <a:gd name="connsiteX4" fmla="*/ 157163 w 167872"/>
              <a:gd name="connsiteY4" fmla="*/ 114506 h 333220"/>
              <a:gd name="connsiteX5" fmla="*/ 166688 w 167872"/>
              <a:gd name="connsiteY5" fmla="*/ 219281 h 333220"/>
              <a:gd name="connsiteX6" fmla="*/ 130969 w 167872"/>
              <a:gd name="connsiteY6" fmla="*/ 321675 h 333220"/>
              <a:gd name="connsiteX7" fmla="*/ 126207 w 167872"/>
              <a:gd name="connsiteY7" fmla="*/ 326437 h 33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72" h="333220">
                <a:moveTo>
                  <a:pt x="0" y="7350"/>
                </a:moveTo>
                <a:cubicBezTo>
                  <a:pt x="16470" y="3183"/>
                  <a:pt x="32941" y="-984"/>
                  <a:pt x="50007" y="206"/>
                </a:cubicBezTo>
                <a:cubicBezTo>
                  <a:pt x="67073" y="1396"/>
                  <a:pt x="88107" y="4968"/>
                  <a:pt x="102394" y="14493"/>
                </a:cubicBezTo>
                <a:cubicBezTo>
                  <a:pt x="116681" y="24018"/>
                  <a:pt x="126604" y="40687"/>
                  <a:pt x="135732" y="57356"/>
                </a:cubicBezTo>
                <a:cubicBezTo>
                  <a:pt x="144860" y="74025"/>
                  <a:pt x="152004" y="87519"/>
                  <a:pt x="157163" y="114506"/>
                </a:cubicBezTo>
                <a:cubicBezTo>
                  <a:pt x="162322" y="141493"/>
                  <a:pt x="171054" y="184753"/>
                  <a:pt x="166688" y="219281"/>
                </a:cubicBezTo>
                <a:cubicBezTo>
                  <a:pt x="162322" y="253809"/>
                  <a:pt x="137716" y="303816"/>
                  <a:pt x="130969" y="321675"/>
                </a:cubicBezTo>
                <a:cubicBezTo>
                  <a:pt x="124222" y="339534"/>
                  <a:pt x="125214" y="332985"/>
                  <a:pt x="126207" y="326437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자유형 126"/>
          <p:cNvSpPr/>
          <p:nvPr/>
        </p:nvSpPr>
        <p:spPr>
          <a:xfrm>
            <a:off x="761563" y="3839398"/>
            <a:ext cx="617616" cy="503265"/>
          </a:xfrm>
          <a:custGeom>
            <a:avLst/>
            <a:gdLst>
              <a:gd name="connsiteX0" fmla="*/ 0 w 585787"/>
              <a:gd name="connsiteY0" fmla="*/ 0 h 527100"/>
              <a:gd name="connsiteX1" fmla="*/ 57150 w 585787"/>
              <a:gd name="connsiteY1" fmla="*/ 40481 h 527100"/>
              <a:gd name="connsiteX2" fmla="*/ 76200 w 585787"/>
              <a:gd name="connsiteY2" fmla="*/ 147638 h 527100"/>
              <a:gd name="connsiteX3" fmla="*/ 92869 w 585787"/>
              <a:gd name="connsiteY3" fmla="*/ 204788 h 527100"/>
              <a:gd name="connsiteX4" fmla="*/ 128587 w 585787"/>
              <a:gd name="connsiteY4" fmla="*/ 185738 h 527100"/>
              <a:gd name="connsiteX5" fmla="*/ 159544 w 585787"/>
              <a:gd name="connsiteY5" fmla="*/ 123825 h 527100"/>
              <a:gd name="connsiteX6" fmla="*/ 211931 w 585787"/>
              <a:gd name="connsiteY6" fmla="*/ 83344 h 527100"/>
              <a:gd name="connsiteX7" fmla="*/ 288131 w 585787"/>
              <a:gd name="connsiteY7" fmla="*/ 71438 h 527100"/>
              <a:gd name="connsiteX8" fmla="*/ 388144 w 585787"/>
              <a:gd name="connsiteY8" fmla="*/ 121444 h 527100"/>
              <a:gd name="connsiteX9" fmla="*/ 447675 w 585787"/>
              <a:gd name="connsiteY9" fmla="*/ 214313 h 527100"/>
              <a:gd name="connsiteX10" fmla="*/ 485775 w 585787"/>
              <a:gd name="connsiteY10" fmla="*/ 359569 h 527100"/>
              <a:gd name="connsiteX11" fmla="*/ 495300 w 585787"/>
              <a:gd name="connsiteY11" fmla="*/ 497681 h 527100"/>
              <a:gd name="connsiteX12" fmla="*/ 511969 w 585787"/>
              <a:gd name="connsiteY12" fmla="*/ 526256 h 527100"/>
              <a:gd name="connsiteX13" fmla="*/ 585787 w 585787"/>
              <a:gd name="connsiteY13" fmla="*/ 516731 h 5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7" h="527100">
                <a:moveTo>
                  <a:pt x="0" y="0"/>
                </a:moveTo>
                <a:cubicBezTo>
                  <a:pt x="22225" y="7937"/>
                  <a:pt x="44450" y="15875"/>
                  <a:pt x="57150" y="40481"/>
                </a:cubicBezTo>
                <a:cubicBezTo>
                  <a:pt x="69850" y="65087"/>
                  <a:pt x="70247" y="120253"/>
                  <a:pt x="76200" y="147638"/>
                </a:cubicBezTo>
                <a:cubicBezTo>
                  <a:pt x="82153" y="175023"/>
                  <a:pt x="84138" y="198438"/>
                  <a:pt x="92869" y="204788"/>
                </a:cubicBezTo>
                <a:cubicBezTo>
                  <a:pt x="101600" y="211138"/>
                  <a:pt x="117475" y="199232"/>
                  <a:pt x="128587" y="185738"/>
                </a:cubicBezTo>
                <a:cubicBezTo>
                  <a:pt x="139700" y="172244"/>
                  <a:pt x="145653" y="140891"/>
                  <a:pt x="159544" y="123825"/>
                </a:cubicBezTo>
                <a:cubicBezTo>
                  <a:pt x="173435" y="106759"/>
                  <a:pt x="190500" y="92075"/>
                  <a:pt x="211931" y="83344"/>
                </a:cubicBezTo>
                <a:cubicBezTo>
                  <a:pt x="233362" y="74613"/>
                  <a:pt x="258762" y="65088"/>
                  <a:pt x="288131" y="71438"/>
                </a:cubicBezTo>
                <a:cubicBezTo>
                  <a:pt x="317500" y="77788"/>
                  <a:pt x="361553" y="97632"/>
                  <a:pt x="388144" y="121444"/>
                </a:cubicBezTo>
                <a:cubicBezTo>
                  <a:pt x="414735" y="145257"/>
                  <a:pt x="431403" y="174626"/>
                  <a:pt x="447675" y="214313"/>
                </a:cubicBezTo>
                <a:cubicBezTo>
                  <a:pt x="463947" y="254001"/>
                  <a:pt x="477838" y="312341"/>
                  <a:pt x="485775" y="359569"/>
                </a:cubicBezTo>
                <a:cubicBezTo>
                  <a:pt x="493713" y="406797"/>
                  <a:pt x="490934" y="469900"/>
                  <a:pt x="495300" y="497681"/>
                </a:cubicBezTo>
                <a:cubicBezTo>
                  <a:pt x="499666" y="525462"/>
                  <a:pt x="496888" y="523081"/>
                  <a:pt x="511969" y="526256"/>
                </a:cubicBezTo>
                <a:cubicBezTo>
                  <a:pt x="527050" y="529431"/>
                  <a:pt x="556418" y="523081"/>
                  <a:pt x="585787" y="516731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8" name="직선 화살표 연결선 127"/>
          <p:cNvCxnSpPr/>
          <p:nvPr/>
        </p:nvCxnSpPr>
        <p:spPr>
          <a:xfrm rot="1800000">
            <a:off x="772189" y="3431148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자유형 128"/>
          <p:cNvSpPr/>
          <p:nvPr/>
        </p:nvSpPr>
        <p:spPr>
          <a:xfrm>
            <a:off x="764695" y="3555508"/>
            <a:ext cx="795278" cy="452438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47726"/>
              <a:gd name="connsiteY0" fmla="*/ 0 h 452438"/>
              <a:gd name="connsiteX1" fmla="*/ 847726 w 847726"/>
              <a:gd name="connsiteY1" fmla="*/ 452438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6" h="452438">
                <a:moveTo>
                  <a:pt x="0" y="0"/>
                </a:moveTo>
                <a:cubicBezTo>
                  <a:pt x="325438" y="228600"/>
                  <a:pt x="541338" y="333376"/>
                  <a:pt x="847726" y="45243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자유형 129"/>
          <p:cNvSpPr/>
          <p:nvPr/>
        </p:nvSpPr>
        <p:spPr>
          <a:xfrm>
            <a:off x="733421" y="3422158"/>
            <a:ext cx="862294" cy="485775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162" h="485775">
                <a:moveTo>
                  <a:pt x="0" y="0"/>
                </a:moveTo>
                <a:cubicBezTo>
                  <a:pt x="325438" y="228600"/>
                  <a:pt x="612774" y="366713"/>
                  <a:pt x="919162" y="485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1" name="직선 화살표 연결선 130"/>
          <p:cNvCxnSpPr/>
          <p:nvPr/>
        </p:nvCxnSpPr>
        <p:spPr>
          <a:xfrm rot="1800000">
            <a:off x="963405" y="3650222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화살표 연결선 131"/>
          <p:cNvCxnSpPr/>
          <p:nvPr/>
        </p:nvCxnSpPr>
        <p:spPr>
          <a:xfrm rot="1800000">
            <a:off x="1165555" y="3867708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자유형 132"/>
          <p:cNvSpPr/>
          <p:nvPr/>
        </p:nvSpPr>
        <p:spPr>
          <a:xfrm>
            <a:off x="831713" y="3369770"/>
            <a:ext cx="771464" cy="428625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833437"/>
              <a:gd name="connsiteY0" fmla="*/ 0 h 457200"/>
              <a:gd name="connsiteX1" fmla="*/ 833437 w 833437"/>
              <a:gd name="connsiteY1" fmla="*/ 457200 h 457200"/>
              <a:gd name="connsiteX0" fmla="*/ 0 w 847725"/>
              <a:gd name="connsiteY0" fmla="*/ 0 h 438150"/>
              <a:gd name="connsiteX1" fmla="*/ 847725 w 847725"/>
              <a:gd name="connsiteY1" fmla="*/ 438150 h 438150"/>
              <a:gd name="connsiteX0" fmla="*/ 0 w 822342"/>
              <a:gd name="connsiteY0" fmla="*/ 0 h 428625"/>
              <a:gd name="connsiteX1" fmla="*/ 822342 w 822342"/>
              <a:gd name="connsiteY1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22342" h="428625">
                <a:moveTo>
                  <a:pt x="0" y="0"/>
                </a:moveTo>
                <a:cubicBezTo>
                  <a:pt x="325438" y="228600"/>
                  <a:pt x="515954" y="309563"/>
                  <a:pt x="822342" y="42862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 rot="11700000">
            <a:off x="933470" y="3455847"/>
            <a:ext cx="42890" cy="52526"/>
            <a:chOff x="2432995" y="3396789"/>
            <a:chExt cx="89360" cy="96659"/>
          </a:xfrm>
        </p:grpSpPr>
        <p:cxnSp>
          <p:nvCxnSpPr>
            <p:cNvPr id="136" name="직선 연결선 135"/>
            <p:cNvCxnSpPr/>
            <p:nvPr/>
          </p:nvCxnSpPr>
          <p:spPr>
            <a:xfrm rot="6300000">
              <a:off x="2477675" y="3352109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>
            <a:xfrm rot="900000">
              <a:off x="2510870" y="3404088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그룹 137"/>
          <p:cNvGrpSpPr/>
          <p:nvPr/>
        </p:nvGrpSpPr>
        <p:grpSpPr>
          <a:xfrm rot="11700000">
            <a:off x="1115174" y="3692920"/>
            <a:ext cx="42890" cy="52524"/>
            <a:chOff x="2416793" y="3388528"/>
            <a:chExt cx="89360" cy="96657"/>
          </a:xfrm>
        </p:grpSpPr>
        <p:cxnSp>
          <p:nvCxnSpPr>
            <p:cNvPr id="139" name="직선 연결선 138"/>
            <p:cNvCxnSpPr/>
            <p:nvPr/>
          </p:nvCxnSpPr>
          <p:spPr>
            <a:xfrm rot="6300000">
              <a:off x="2461473" y="3343848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직선 연결선 139"/>
            <p:cNvCxnSpPr/>
            <p:nvPr/>
          </p:nvCxnSpPr>
          <p:spPr>
            <a:xfrm rot="900000">
              <a:off x="2494663" y="3395825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그룹 140"/>
          <p:cNvGrpSpPr/>
          <p:nvPr/>
        </p:nvGrpSpPr>
        <p:grpSpPr>
          <a:xfrm rot="11700000">
            <a:off x="1311304" y="3911831"/>
            <a:ext cx="42890" cy="52526"/>
            <a:chOff x="2432995" y="3396789"/>
            <a:chExt cx="89360" cy="96659"/>
          </a:xfrm>
        </p:grpSpPr>
        <p:cxnSp>
          <p:nvCxnSpPr>
            <p:cNvPr id="142" name="직선 연결선 141"/>
            <p:cNvCxnSpPr/>
            <p:nvPr/>
          </p:nvCxnSpPr>
          <p:spPr>
            <a:xfrm rot="6300000">
              <a:off x="2477675" y="3352109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직선 연결선 142"/>
            <p:cNvCxnSpPr/>
            <p:nvPr/>
          </p:nvCxnSpPr>
          <p:spPr>
            <a:xfrm rot="900000">
              <a:off x="2510870" y="3404088"/>
              <a:ext cx="0" cy="8936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그룹 58"/>
          <p:cNvGrpSpPr/>
          <p:nvPr/>
        </p:nvGrpSpPr>
        <p:grpSpPr>
          <a:xfrm>
            <a:off x="323528" y="1089250"/>
            <a:ext cx="1386210" cy="1781466"/>
            <a:chOff x="2003889" y="2268749"/>
            <a:chExt cx="1669487" cy="2078986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78" name="자유형 77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자유형 78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62" name="직선 화살표 연결선 61"/>
          <p:cNvCxnSpPr/>
          <p:nvPr/>
        </p:nvCxnSpPr>
        <p:spPr>
          <a:xfrm>
            <a:off x="923373" y="1264516"/>
            <a:ext cx="0" cy="1419312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자유형 1"/>
          <p:cNvSpPr/>
          <p:nvPr/>
        </p:nvSpPr>
        <p:spPr>
          <a:xfrm>
            <a:off x="740648" y="1376955"/>
            <a:ext cx="845333" cy="468928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47726"/>
              <a:gd name="connsiteY0" fmla="*/ 0 h 452438"/>
              <a:gd name="connsiteX1" fmla="*/ 847726 w 847726"/>
              <a:gd name="connsiteY1" fmla="*/ 452438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6" h="452438">
                <a:moveTo>
                  <a:pt x="0" y="0"/>
                </a:moveTo>
                <a:cubicBezTo>
                  <a:pt x="325438" y="228600"/>
                  <a:pt x="541338" y="333376"/>
                  <a:pt x="847726" y="45243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자유형 112"/>
          <p:cNvSpPr/>
          <p:nvPr/>
        </p:nvSpPr>
        <p:spPr>
          <a:xfrm>
            <a:off x="707406" y="1238745"/>
            <a:ext cx="916567" cy="503480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162" h="485775">
                <a:moveTo>
                  <a:pt x="0" y="0"/>
                </a:moveTo>
                <a:cubicBezTo>
                  <a:pt x="325438" y="228600"/>
                  <a:pt x="612774" y="366713"/>
                  <a:pt x="919162" y="485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4" name="직선 화살표 연결선 113"/>
          <p:cNvCxnSpPr/>
          <p:nvPr/>
        </p:nvCxnSpPr>
        <p:spPr>
          <a:xfrm>
            <a:off x="1151326" y="1521191"/>
            <a:ext cx="0" cy="1162637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화살표 연결선 114"/>
          <p:cNvCxnSpPr/>
          <p:nvPr/>
        </p:nvCxnSpPr>
        <p:spPr>
          <a:xfrm>
            <a:off x="1398278" y="1772931"/>
            <a:ext cx="0" cy="910898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자유형 115"/>
          <p:cNvSpPr/>
          <p:nvPr/>
        </p:nvSpPr>
        <p:spPr>
          <a:xfrm>
            <a:off x="811885" y="1184449"/>
            <a:ext cx="845332" cy="454119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833437"/>
              <a:gd name="connsiteY0" fmla="*/ 0 h 457200"/>
              <a:gd name="connsiteX1" fmla="*/ 833437 w 833437"/>
              <a:gd name="connsiteY1" fmla="*/ 457200 h 457200"/>
              <a:gd name="connsiteX0" fmla="*/ 0 w 847725"/>
              <a:gd name="connsiteY0" fmla="*/ 0 h 438150"/>
              <a:gd name="connsiteX1" fmla="*/ 847725 w 847725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5" h="438150">
                <a:moveTo>
                  <a:pt x="0" y="0"/>
                </a:moveTo>
                <a:cubicBezTo>
                  <a:pt x="325438" y="228600"/>
                  <a:pt x="541337" y="319088"/>
                  <a:pt x="847725" y="4381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6" name="그룹 155"/>
          <p:cNvGrpSpPr/>
          <p:nvPr/>
        </p:nvGrpSpPr>
        <p:grpSpPr>
          <a:xfrm>
            <a:off x="2023692" y="3283983"/>
            <a:ext cx="1256229" cy="1717291"/>
            <a:chOff x="2003889" y="2268749"/>
            <a:chExt cx="1669487" cy="2078986"/>
          </a:xfrm>
        </p:grpSpPr>
        <p:pic>
          <p:nvPicPr>
            <p:cNvPr id="16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03889" y="2268749"/>
              <a:ext cx="1669487" cy="20789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64" name="자유형 163"/>
            <p:cNvSpPr/>
            <p:nvPr/>
          </p:nvSpPr>
          <p:spPr>
            <a:xfrm>
              <a:off x="2328683" y="2559896"/>
              <a:ext cx="226580" cy="384818"/>
            </a:xfrm>
            <a:custGeom>
              <a:avLst/>
              <a:gdLst>
                <a:gd name="connsiteX0" fmla="*/ 0 w 167872"/>
                <a:gd name="connsiteY0" fmla="*/ 7350 h 333220"/>
                <a:gd name="connsiteX1" fmla="*/ 50007 w 167872"/>
                <a:gd name="connsiteY1" fmla="*/ 206 h 333220"/>
                <a:gd name="connsiteX2" fmla="*/ 102394 w 167872"/>
                <a:gd name="connsiteY2" fmla="*/ 14493 h 333220"/>
                <a:gd name="connsiteX3" fmla="*/ 135732 w 167872"/>
                <a:gd name="connsiteY3" fmla="*/ 57356 h 333220"/>
                <a:gd name="connsiteX4" fmla="*/ 157163 w 167872"/>
                <a:gd name="connsiteY4" fmla="*/ 114506 h 333220"/>
                <a:gd name="connsiteX5" fmla="*/ 166688 w 167872"/>
                <a:gd name="connsiteY5" fmla="*/ 219281 h 333220"/>
                <a:gd name="connsiteX6" fmla="*/ 130969 w 167872"/>
                <a:gd name="connsiteY6" fmla="*/ 321675 h 333220"/>
                <a:gd name="connsiteX7" fmla="*/ 126207 w 167872"/>
                <a:gd name="connsiteY7" fmla="*/ 326437 h 33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872" h="333220">
                  <a:moveTo>
                    <a:pt x="0" y="7350"/>
                  </a:moveTo>
                  <a:cubicBezTo>
                    <a:pt x="16470" y="3183"/>
                    <a:pt x="32941" y="-984"/>
                    <a:pt x="50007" y="206"/>
                  </a:cubicBezTo>
                  <a:cubicBezTo>
                    <a:pt x="67073" y="1396"/>
                    <a:pt x="88107" y="4968"/>
                    <a:pt x="102394" y="14493"/>
                  </a:cubicBezTo>
                  <a:cubicBezTo>
                    <a:pt x="116681" y="24018"/>
                    <a:pt x="126604" y="40687"/>
                    <a:pt x="135732" y="57356"/>
                  </a:cubicBezTo>
                  <a:cubicBezTo>
                    <a:pt x="144860" y="74025"/>
                    <a:pt x="152004" y="87519"/>
                    <a:pt x="157163" y="114506"/>
                  </a:cubicBezTo>
                  <a:cubicBezTo>
                    <a:pt x="162322" y="141493"/>
                    <a:pt x="171054" y="184753"/>
                    <a:pt x="166688" y="219281"/>
                  </a:cubicBezTo>
                  <a:cubicBezTo>
                    <a:pt x="162322" y="253809"/>
                    <a:pt x="137716" y="303816"/>
                    <a:pt x="130969" y="321675"/>
                  </a:cubicBezTo>
                  <a:cubicBezTo>
                    <a:pt x="124222" y="339534"/>
                    <a:pt x="125214" y="332985"/>
                    <a:pt x="126207" y="326437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5" name="자유형 164"/>
            <p:cNvSpPr/>
            <p:nvPr/>
          </p:nvSpPr>
          <p:spPr>
            <a:xfrm>
              <a:off x="2502240" y="2947880"/>
              <a:ext cx="790645" cy="608720"/>
            </a:xfrm>
            <a:custGeom>
              <a:avLst/>
              <a:gdLst>
                <a:gd name="connsiteX0" fmla="*/ 0 w 585787"/>
                <a:gd name="connsiteY0" fmla="*/ 0 h 527100"/>
                <a:gd name="connsiteX1" fmla="*/ 57150 w 585787"/>
                <a:gd name="connsiteY1" fmla="*/ 40481 h 527100"/>
                <a:gd name="connsiteX2" fmla="*/ 76200 w 585787"/>
                <a:gd name="connsiteY2" fmla="*/ 147638 h 527100"/>
                <a:gd name="connsiteX3" fmla="*/ 92869 w 585787"/>
                <a:gd name="connsiteY3" fmla="*/ 204788 h 527100"/>
                <a:gd name="connsiteX4" fmla="*/ 128587 w 585787"/>
                <a:gd name="connsiteY4" fmla="*/ 185738 h 527100"/>
                <a:gd name="connsiteX5" fmla="*/ 159544 w 585787"/>
                <a:gd name="connsiteY5" fmla="*/ 123825 h 527100"/>
                <a:gd name="connsiteX6" fmla="*/ 211931 w 585787"/>
                <a:gd name="connsiteY6" fmla="*/ 83344 h 527100"/>
                <a:gd name="connsiteX7" fmla="*/ 288131 w 585787"/>
                <a:gd name="connsiteY7" fmla="*/ 71438 h 527100"/>
                <a:gd name="connsiteX8" fmla="*/ 388144 w 585787"/>
                <a:gd name="connsiteY8" fmla="*/ 121444 h 527100"/>
                <a:gd name="connsiteX9" fmla="*/ 447675 w 585787"/>
                <a:gd name="connsiteY9" fmla="*/ 214313 h 527100"/>
                <a:gd name="connsiteX10" fmla="*/ 485775 w 585787"/>
                <a:gd name="connsiteY10" fmla="*/ 359569 h 527100"/>
                <a:gd name="connsiteX11" fmla="*/ 495300 w 585787"/>
                <a:gd name="connsiteY11" fmla="*/ 497681 h 527100"/>
                <a:gd name="connsiteX12" fmla="*/ 511969 w 585787"/>
                <a:gd name="connsiteY12" fmla="*/ 526256 h 527100"/>
                <a:gd name="connsiteX13" fmla="*/ 585787 w 585787"/>
                <a:gd name="connsiteY13" fmla="*/ 516731 h 5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5787" h="527100">
                  <a:moveTo>
                    <a:pt x="0" y="0"/>
                  </a:moveTo>
                  <a:cubicBezTo>
                    <a:pt x="22225" y="7937"/>
                    <a:pt x="44450" y="15875"/>
                    <a:pt x="57150" y="40481"/>
                  </a:cubicBezTo>
                  <a:cubicBezTo>
                    <a:pt x="69850" y="65087"/>
                    <a:pt x="70247" y="120253"/>
                    <a:pt x="76200" y="147638"/>
                  </a:cubicBezTo>
                  <a:cubicBezTo>
                    <a:pt x="82153" y="175023"/>
                    <a:pt x="84138" y="198438"/>
                    <a:pt x="92869" y="204788"/>
                  </a:cubicBezTo>
                  <a:cubicBezTo>
                    <a:pt x="101600" y="211138"/>
                    <a:pt x="117475" y="199232"/>
                    <a:pt x="128587" y="185738"/>
                  </a:cubicBezTo>
                  <a:cubicBezTo>
                    <a:pt x="139700" y="172244"/>
                    <a:pt x="145653" y="140891"/>
                    <a:pt x="159544" y="123825"/>
                  </a:cubicBezTo>
                  <a:cubicBezTo>
                    <a:pt x="173435" y="106759"/>
                    <a:pt x="190500" y="92075"/>
                    <a:pt x="211931" y="83344"/>
                  </a:cubicBezTo>
                  <a:cubicBezTo>
                    <a:pt x="233362" y="74613"/>
                    <a:pt x="258762" y="65088"/>
                    <a:pt x="288131" y="71438"/>
                  </a:cubicBezTo>
                  <a:cubicBezTo>
                    <a:pt x="317500" y="77788"/>
                    <a:pt x="361553" y="97632"/>
                    <a:pt x="388144" y="121444"/>
                  </a:cubicBezTo>
                  <a:cubicBezTo>
                    <a:pt x="414735" y="145257"/>
                    <a:pt x="431403" y="174626"/>
                    <a:pt x="447675" y="214313"/>
                  </a:cubicBezTo>
                  <a:cubicBezTo>
                    <a:pt x="463947" y="254001"/>
                    <a:pt x="477838" y="312341"/>
                    <a:pt x="485775" y="359569"/>
                  </a:cubicBezTo>
                  <a:cubicBezTo>
                    <a:pt x="493713" y="406797"/>
                    <a:pt x="490934" y="469900"/>
                    <a:pt x="495300" y="497681"/>
                  </a:cubicBezTo>
                  <a:cubicBezTo>
                    <a:pt x="499666" y="525462"/>
                    <a:pt x="496888" y="523081"/>
                    <a:pt x="511969" y="526256"/>
                  </a:cubicBezTo>
                  <a:cubicBezTo>
                    <a:pt x="527050" y="529431"/>
                    <a:pt x="556418" y="523081"/>
                    <a:pt x="585787" y="516731"/>
                  </a:cubicBezTo>
                </a:path>
              </a:pathLst>
            </a:cu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7" name="자유형 156"/>
          <p:cNvSpPr/>
          <p:nvPr/>
        </p:nvSpPr>
        <p:spPr>
          <a:xfrm>
            <a:off x="2424864" y="3384932"/>
            <a:ext cx="531196" cy="10275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279"/>
              <a:gd name="connsiteY0" fmla="*/ 29999 h 48167"/>
              <a:gd name="connsiteX1" fmla="*/ 9279 w 9279"/>
              <a:gd name="connsiteY1" fmla="*/ 0 h 48167"/>
              <a:gd name="connsiteX0" fmla="*/ 0 w 9430"/>
              <a:gd name="connsiteY0" fmla="*/ 2075 h 7309"/>
              <a:gd name="connsiteX1" fmla="*/ 9430 w 9430"/>
              <a:gd name="connsiteY1" fmla="*/ 0 h 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" h="7309">
                <a:moveTo>
                  <a:pt x="0" y="2075"/>
                </a:moveTo>
                <a:cubicBezTo>
                  <a:pt x="3644" y="9688"/>
                  <a:pt x="5216" y="8998"/>
                  <a:pt x="943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자유형 157"/>
          <p:cNvSpPr/>
          <p:nvPr/>
        </p:nvSpPr>
        <p:spPr>
          <a:xfrm>
            <a:off x="2434146" y="3696619"/>
            <a:ext cx="779302" cy="10276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2837"/>
              <a:gd name="connsiteY0" fmla="*/ 10000 h 35211"/>
              <a:gd name="connsiteX1" fmla="*/ 12837 w 12837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37" h="35211">
                <a:moveTo>
                  <a:pt x="0" y="10000"/>
                </a:moveTo>
                <a:cubicBezTo>
                  <a:pt x="3381" y="46669"/>
                  <a:pt x="8927" y="43339"/>
                  <a:pt x="1283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자유형 158"/>
          <p:cNvSpPr/>
          <p:nvPr/>
        </p:nvSpPr>
        <p:spPr>
          <a:xfrm>
            <a:off x="2449728" y="3867817"/>
            <a:ext cx="767585" cy="10276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1731"/>
              <a:gd name="connsiteY0" fmla="*/ 10000 h 35211"/>
              <a:gd name="connsiteX1" fmla="*/ 11731 w 11731"/>
              <a:gd name="connsiteY1" fmla="*/ 0 h 35211"/>
              <a:gd name="connsiteX0" fmla="*/ 0 w 13173"/>
              <a:gd name="connsiteY0" fmla="*/ 10000 h 35211"/>
              <a:gd name="connsiteX1" fmla="*/ 13173 w 13173"/>
              <a:gd name="connsiteY1" fmla="*/ 0 h 35211"/>
              <a:gd name="connsiteX0" fmla="*/ 0 w 12644"/>
              <a:gd name="connsiteY0" fmla="*/ 10000 h 35211"/>
              <a:gd name="connsiteX1" fmla="*/ 12644 w 12644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44" h="35211">
                <a:moveTo>
                  <a:pt x="0" y="10000"/>
                </a:moveTo>
                <a:cubicBezTo>
                  <a:pt x="3381" y="46669"/>
                  <a:pt x="8734" y="43339"/>
                  <a:pt x="12644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자유형 159"/>
          <p:cNvSpPr/>
          <p:nvPr/>
        </p:nvSpPr>
        <p:spPr>
          <a:xfrm>
            <a:off x="2847601" y="4039015"/>
            <a:ext cx="315193" cy="8010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0865"/>
              <a:gd name="connsiteY0" fmla="*/ 0 h 30058"/>
              <a:gd name="connsiteX1" fmla="*/ 10865 w 10865"/>
              <a:gd name="connsiteY1" fmla="*/ 4 h 30058"/>
              <a:gd name="connsiteX0" fmla="*/ 0 w 11586"/>
              <a:gd name="connsiteY0" fmla="*/ 0 h 30058"/>
              <a:gd name="connsiteX1" fmla="*/ 11586 w 11586"/>
              <a:gd name="connsiteY1" fmla="*/ 4 h 30058"/>
              <a:gd name="connsiteX0" fmla="*/ 0 w 5192"/>
              <a:gd name="connsiteY0" fmla="*/ 19995 h 41280"/>
              <a:gd name="connsiteX1" fmla="*/ 5192 w 5192"/>
              <a:gd name="connsiteY1" fmla="*/ 0 h 41280"/>
              <a:gd name="connsiteX0" fmla="*/ 0 w 10000"/>
              <a:gd name="connsiteY0" fmla="*/ 4844 h 8959"/>
              <a:gd name="connsiteX1" fmla="*/ 10000 w 10000"/>
              <a:gd name="connsiteY1" fmla="*/ 0 h 8959"/>
              <a:gd name="connsiteX0" fmla="*/ 0 w 10000"/>
              <a:gd name="connsiteY0" fmla="*/ 5407 h 8619"/>
              <a:gd name="connsiteX1" fmla="*/ 10000 w 10000"/>
              <a:gd name="connsiteY1" fmla="*/ 0 h 8619"/>
              <a:gd name="connsiteX0" fmla="*/ 0 w 10000"/>
              <a:gd name="connsiteY0" fmla="*/ 6273 h 8610"/>
              <a:gd name="connsiteX1" fmla="*/ 10000 w 10000"/>
              <a:gd name="connsiteY1" fmla="*/ 0 h 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610">
                <a:moveTo>
                  <a:pt x="0" y="6273"/>
                </a:moveTo>
                <a:cubicBezTo>
                  <a:pt x="4290" y="11502"/>
                  <a:pt x="5525" y="7323"/>
                  <a:pt x="1000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자유형 160"/>
          <p:cNvSpPr/>
          <p:nvPr/>
        </p:nvSpPr>
        <p:spPr>
          <a:xfrm>
            <a:off x="2891396" y="4204369"/>
            <a:ext cx="180932" cy="5867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519"/>
              <a:gd name="connsiteY0" fmla="*/ 0 h 30054"/>
              <a:gd name="connsiteX1" fmla="*/ 9519 w 9519"/>
              <a:gd name="connsiteY1" fmla="*/ 0 h 30054"/>
              <a:gd name="connsiteX0" fmla="*/ 0 w 9697"/>
              <a:gd name="connsiteY0" fmla="*/ 0 h 10000"/>
              <a:gd name="connsiteX1" fmla="*/ 9697 w 9697"/>
              <a:gd name="connsiteY1" fmla="*/ 0 h 10000"/>
              <a:gd name="connsiteX0" fmla="*/ 0 w 3385"/>
              <a:gd name="connsiteY0" fmla="*/ 9983 h 16029"/>
              <a:gd name="connsiteX1" fmla="*/ 3385 w 3385"/>
              <a:gd name="connsiteY1" fmla="*/ 0 h 16029"/>
              <a:gd name="connsiteX0" fmla="*/ 0 w 10154"/>
              <a:gd name="connsiteY0" fmla="*/ 0 h 6238"/>
              <a:gd name="connsiteX1" fmla="*/ 10154 w 10154"/>
              <a:gd name="connsiteY1" fmla="*/ 0 h 6238"/>
              <a:gd name="connsiteX0" fmla="*/ 0 w 9394"/>
              <a:gd name="connsiteY0" fmla="*/ 0 h 11918"/>
              <a:gd name="connsiteX1" fmla="*/ 9394 w 9394"/>
              <a:gd name="connsiteY1" fmla="*/ 3328 h 11918"/>
              <a:gd name="connsiteX0" fmla="*/ 0 w 10000"/>
              <a:gd name="connsiteY0" fmla="*/ 0 h 9192"/>
              <a:gd name="connsiteX1" fmla="*/ 10000 w 10000"/>
              <a:gd name="connsiteY1" fmla="*/ 2792 h 9192"/>
              <a:gd name="connsiteX0" fmla="*/ 0 w 10000"/>
              <a:gd name="connsiteY0" fmla="*/ 0 h 6107"/>
              <a:gd name="connsiteX1" fmla="*/ 10000 w 10000"/>
              <a:gd name="connsiteY1" fmla="*/ 3037 h 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107">
                <a:moveTo>
                  <a:pt x="0" y="0"/>
                </a:moveTo>
                <a:cubicBezTo>
                  <a:pt x="5376" y="8102"/>
                  <a:pt x="4947" y="7087"/>
                  <a:pt x="10000" y="30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" name="자유형 161"/>
          <p:cNvSpPr/>
          <p:nvPr/>
        </p:nvSpPr>
        <p:spPr>
          <a:xfrm>
            <a:off x="2367496" y="3530407"/>
            <a:ext cx="772502" cy="12048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3462"/>
              <a:gd name="connsiteY0" fmla="*/ 10000 h 35211"/>
              <a:gd name="connsiteX1" fmla="*/ 13462 w 13462"/>
              <a:gd name="connsiteY1" fmla="*/ 0 h 35211"/>
              <a:gd name="connsiteX0" fmla="*/ 0 w 13206"/>
              <a:gd name="connsiteY0" fmla="*/ 10000 h 35211"/>
              <a:gd name="connsiteX1" fmla="*/ 13206 w 13206"/>
              <a:gd name="connsiteY1" fmla="*/ 0 h 35211"/>
              <a:gd name="connsiteX0" fmla="*/ 0 w 12725"/>
              <a:gd name="connsiteY0" fmla="*/ 20004 h 41284"/>
              <a:gd name="connsiteX1" fmla="*/ 12725 w 12725"/>
              <a:gd name="connsiteY1" fmla="*/ 0 h 4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25" h="41284">
                <a:moveTo>
                  <a:pt x="0" y="20004"/>
                </a:moveTo>
                <a:cubicBezTo>
                  <a:pt x="3381" y="56673"/>
                  <a:pt x="8815" y="43339"/>
                  <a:pt x="12725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6" name="직선 화살표 연결선 165"/>
          <p:cNvCxnSpPr/>
          <p:nvPr/>
        </p:nvCxnSpPr>
        <p:spPr>
          <a:xfrm>
            <a:off x="2498586" y="3706895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직선 연결선 166"/>
          <p:cNvCxnSpPr/>
          <p:nvPr/>
        </p:nvCxnSpPr>
        <p:spPr>
          <a:xfrm rot="16200000">
            <a:off x="2520031" y="3743209"/>
            <a:ext cx="0" cy="4289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 rot="10800000">
            <a:off x="2545228" y="3711777"/>
            <a:ext cx="0" cy="4856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화살표 연결선 168"/>
          <p:cNvCxnSpPr/>
          <p:nvPr/>
        </p:nvCxnSpPr>
        <p:spPr>
          <a:xfrm>
            <a:off x="2755851" y="3715386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 169"/>
          <p:cNvCxnSpPr/>
          <p:nvPr/>
        </p:nvCxnSpPr>
        <p:spPr>
          <a:xfrm rot="16200000">
            <a:off x="2780471" y="3751700"/>
            <a:ext cx="0" cy="4289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/>
          <p:cNvCxnSpPr/>
          <p:nvPr/>
        </p:nvCxnSpPr>
        <p:spPr>
          <a:xfrm rot="10800000">
            <a:off x="2799318" y="3720268"/>
            <a:ext cx="0" cy="4856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화살표 연결선 171"/>
          <p:cNvCxnSpPr/>
          <p:nvPr/>
        </p:nvCxnSpPr>
        <p:spPr>
          <a:xfrm>
            <a:off x="3043883" y="3705861"/>
            <a:ext cx="0" cy="87886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 rot="16200000">
            <a:off x="3068503" y="3742175"/>
            <a:ext cx="0" cy="4289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/>
          <p:cNvCxnSpPr/>
          <p:nvPr/>
        </p:nvCxnSpPr>
        <p:spPr>
          <a:xfrm rot="10800000">
            <a:off x="3087350" y="3710743"/>
            <a:ext cx="0" cy="48560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83768" y="1556087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감사합니다</a:t>
            </a:r>
            <a:r>
              <a:rPr lang="en-US" altLang="ko-KR" sz="4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. </a:t>
            </a:r>
            <a:endParaRPr lang="ko-KR" altLang="en-US" sz="48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411760" y="2571749"/>
            <a:ext cx="4248472" cy="144018"/>
            <a:chOff x="4058996" y="2571749"/>
            <a:chExt cx="1026008" cy="162025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572000" y="2571750"/>
              <a:ext cx="513004" cy="162024"/>
            </a:xfrm>
            <a:prstGeom prst="rect">
              <a:avLst/>
            </a:prstGeom>
            <a:solidFill>
              <a:srgbClr val="8DB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F9BF4019-7159-4D3B-888E-C09F8960CB43}"/>
                </a:ext>
              </a:extLst>
            </p:cNvPr>
            <p:cNvSpPr/>
            <p:nvPr/>
          </p:nvSpPr>
          <p:spPr>
            <a:xfrm rot="10800000">
              <a:off x="4058996" y="2571749"/>
              <a:ext cx="513004" cy="162024"/>
            </a:xfrm>
            <a:prstGeom prst="rect">
              <a:avLst/>
            </a:prstGeom>
            <a:solidFill>
              <a:srgbClr val="EC88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9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3692" y="3283983"/>
            <a:ext cx="1256229" cy="17172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08" name="자유형 207"/>
          <p:cNvSpPr/>
          <p:nvPr/>
        </p:nvSpPr>
        <p:spPr>
          <a:xfrm>
            <a:off x="2268088" y="3524477"/>
            <a:ext cx="170493" cy="317869"/>
          </a:xfrm>
          <a:custGeom>
            <a:avLst/>
            <a:gdLst>
              <a:gd name="connsiteX0" fmla="*/ 0 w 167872"/>
              <a:gd name="connsiteY0" fmla="*/ 7350 h 333220"/>
              <a:gd name="connsiteX1" fmla="*/ 50007 w 167872"/>
              <a:gd name="connsiteY1" fmla="*/ 206 h 333220"/>
              <a:gd name="connsiteX2" fmla="*/ 102394 w 167872"/>
              <a:gd name="connsiteY2" fmla="*/ 14493 h 333220"/>
              <a:gd name="connsiteX3" fmla="*/ 135732 w 167872"/>
              <a:gd name="connsiteY3" fmla="*/ 57356 h 333220"/>
              <a:gd name="connsiteX4" fmla="*/ 157163 w 167872"/>
              <a:gd name="connsiteY4" fmla="*/ 114506 h 333220"/>
              <a:gd name="connsiteX5" fmla="*/ 166688 w 167872"/>
              <a:gd name="connsiteY5" fmla="*/ 219281 h 333220"/>
              <a:gd name="connsiteX6" fmla="*/ 130969 w 167872"/>
              <a:gd name="connsiteY6" fmla="*/ 321675 h 333220"/>
              <a:gd name="connsiteX7" fmla="*/ 126207 w 167872"/>
              <a:gd name="connsiteY7" fmla="*/ 326437 h 33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72" h="333220">
                <a:moveTo>
                  <a:pt x="0" y="7350"/>
                </a:moveTo>
                <a:cubicBezTo>
                  <a:pt x="16470" y="3183"/>
                  <a:pt x="32941" y="-984"/>
                  <a:pt x="50007" y="206"/>
                </a:cubicBezTo>
                <a:cubicBezTo>
                  <a:pt x="67073" y="1396"/>
                  <a:pt x="88107" y="4968"/>
                  <a:pt x="102394" y="14493"/>
                </a:cubicBezTo>
                <a:cubicBezTo>
                  <a:pt x="116681" y="24018"/>
                  <a:pt x="126604" y="40687"/>
                  <a:pt x="135732" y="57356"/>
                </a:cubicBezTo>
                <a:cubicBezTo>
                  <a:pt x="144860" y="74025"/>
                  <a:pt x="152004" y="87519"/>
                  <a:pt x="157163" y="114506"/>
                </a:cubicBezTo>
                <a:cubicBezTo>
                  <a:pt x="162322" y="141493"/>
                  <a:pt x="171054" y="184753"/>
                  <a:pt x="166688" y="219281"/>
                </a:cubicBezTo>
                <a:cubicBezTo>
                  <a:pt x="162322" y="253809"/>
                  <a:pt x="137716" y="303816"/>
                  <a:pt x="130969" y="321675"/>
                </a:cubicBezTo>
                <a:cubicBezTo>
                  <a:pt x="124222" y="339534"/>
                  <a:pt x="125214" y="332985"/>
                  <a:pt x="126207" y="326437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" name="자유형 208"/>
          <p:cNvSpPr/>
          <p:nvPr/>
        </p:nvSpPr>
        <p:spPr>
          <a:xfrm>
            <a:off x="2398683" y="3844961"/>
            <a:ext cx="594932" cy="502817"/>
          </a:xfrm>
          <a:custGeom>
            <a:avLst/>
            <a:gdLst>
              <a:gd name="connsiteX0" fmla="*/ 0 w 585787"/>
              <a:gd name="connsiteY0" fmla="*/ 0 h 527100"/>
              <a:gd name="connsiteX1" fmla="*/ 57150 w 585787"/>
              <a:gd name="connsiteY1" fmla="*/ 40481 h 527100"/>
              <a:gd name="connsiteX2" fmla="*/ 76200 w 585787"/>
              <a:gd name="connsiteY2" fmla="*/ 147638 h 527100"/>
              <a:gd name="connsiteX3" fmla="*/ 92869 w 585787"/>
              <a:gd name="connsiteY3" fmla="*/ 204788 h 527100"/>
              <a:gd name="connsiteX4" fmla="*/ 128587 w 585787"/>
              <a:gd name="connsiteY4" fmla="*/ 185738 h 527100"/>
              <a:gd name="connsiteX5" fmla="*/ 159544 w 585787"/>
              <a:gd name="connsiteY5" fmla="*/ 123825 h 527100"/>
              <a:gd name="connsiteX6" fmla="*/ 211931 w 585787"/>
              <a:gd name="connsiteY6" fmla="*/ 83344 h 527100"/>
              <a:gd name="connsiteX7" fmla="*/ 288131 w 585787"/>
              <a:gd name="connsiteY7" fmla="*/ 71438 h 527100"/>
              <a:gd name="connsiteX8" fmla="*/ 388144 w 585787"/>
              <a:gd name="connsiteY8" fmla="*/ 121444 h 527100"/>
              <a:gd name="connsiteX9" fmla="*/ 447675 w 585787"/>
              <a:gd name="connsiteY9" fmla="*/ 214313 h 527100"/>
              <a:gd name="connsiteX10" fmla="*/ 485775 w 585787"/>
              <a:gd name="connsiteY10" fmla="*/ 359569 h 527100"/>
              <a:gd name="connsiteX11" fmla="*/ 495300 w 585787"/>
              <a:gd name="connsiteY11" fmla="*/ 497681 h 527100"/>
              <a:gd name="connsiteX12" fmla="*/ 511969 w 585787"/>
              <a:gd name="connsiteY12" fmla="*/ 526256 h 527100"/>
              <a:gd name="connsiteX13" fmla="*/ 585787 w 585787"/>
              <a:gd name="connsiteY13" fmla="*/ 516731 h 5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7" h="527100">
                <a:moveTo>
                  <a:pt x="0" y="0"/>
                </a:moveTo>
                <a:cubicBezTo>
                  <a:pt x="22225" y="7937"/>
                  <a:pt x="44450" y="15875"/>
                  <a:pt x="57150" y="40481"/>
                </a:cubicBezTo>
                <a:cubicBezTo>
                  <a:pt x="69850" y="65087"/>
                  <a:pt x="70247" y="120253"/>
                  <a:pt x="76200" y="147638"/>
                </a:cubicBezTo>
                <a:cubicBezTo>
                  <a:pt x="82153" y="175023"/>
                  <a:pt x="84138" y="198438"/>
                  <a:pt x="92869" y="204788"/>
                </a:cubicBezTo>
                <a:cubicBezTo>
                  <a:pt x="101600" y="211138"/>
                  <a:pt x="117475" y="199232"/>
                  <a:pt x="128587" y="185738"/>
                </a:cubicBezTo>
                <a:cubicBezTo>
                  <a:pt x="139700" y="172244"/>
                  <a:pt x="145653" y="140891"/>
                  <a:pt x="159544" y="123825"/>
                </a:cubicBezTo>
                <a:cubicBezTo>
                  <a:pt x="173435" y="106759"/>
                  <a:pt x="190500" y="92075"/>
                  <a:pt x="211931" y="83344"/>
                </a:cubicBezTo>
                <a:cubicBezTo>
                  <a:pt x="233362" y="74613"/>
                  <a:pt x="258762" y="65088"/>
                  <a:pt x="288131" y="71438"/>
                </a:cubicBezTo>
                <a:cubicBezTo>
                  <a:pt x="317500" y="77788"/>
                  <a:pt x="361553" y="97632"/>
                  <a:pt x="388144" y="121444"/>
                </a:cubicBezTo>
                <a:cubicBezTo>
                  <a:pt x="414735" y="145257"/>
                  <a:pt x="431403" y="174626"/>
                  <a:pt x="447675" y="214313"/>
                </a:cubicBezTo>
                <a:cubicBezTo>
                  <a:pt x="463947" y="254001"/>
                  <a:pt x="477838" y="312341"/>
                  <a:pt x="485775" y="359569"/>
                </a:cubicBezTo>
                <a:cubicBezTo>
                  <a:pt x="493713" y="406797"/>
                  <a:pt x="490934" y="469900"/>
                  <a:pt x="495300" y="497681"/>
                </a:cubicBezTo>
                <a:cubicBezTo>
                  <a:pt x="499666" y="525462"/>
                  <a:pt x="496888" y="523081"/>
                  <a:pt x="511969" y="526256"/>
                </a:cubicBezTo>
                <a:cubicBezTo>
                  <a:pt x="527050" y="529431"/>
                  <a:pt x="556418" y="523081"/>
                  <a:pt x="585787" y="516731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자유형 200"/>
          <p:cNvSpPr/>
          <p:nvPr/>
        </p:nvSpPr>
        <p:spPr>
          <a:xfrm>
            <a:off x="2424864" y="3384932"/>
            <a:ext cx="531196" cy="10275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279"/>
              <a:gd name="connsiteY0" fmla="*/ 29999 h 48167"/>
              <a:gd name="connsiteX1" fmla="*/ 9279 w 9279"/>
              <a:gd name="connsiteY1" fmla="*/ 0 h 48167"/>
              <a:gd name="connsiteX0" fmla="*/ 0 w 9430"/>
              <a:gd name="connsiteY0" fmla="*/ 2075 h 7309"/>
              <a:gd name="connsiteX1" fmla="*/ 9430 w 9430"/>
              <a:gd name="connsiteY1" fmla="*/ 0 h 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30" h="7309">
                <a:moveTo>
                  <a:pt x="0" y="2075"/>
                </a:moveTo>
                <a:cubicBezTo>
                  <a:pt x="3644" y="9688"/>
                  <a:pt x="5216" y="8998"/>
                  <a:pt x="943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2" name="자유형 201"/>
          <p:cNvSpPr/>
          <p:nvPr/>
        </p:nvSpPr>
        <p:spPr>
          <a:xfrm>
            <a:off x="2434146" y="3696619"/>
            <a:ext cx="779302" cy="10276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2837"/>
              <a:gd name="connsiteY0" fmla="*/ 10000 h 35211"/>
              <a:gd name="connsiteX1" fmla="*/ 12837 w 12837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37" h="35211">
                <a:moveTo>
                  <a:pt x="0" y="10000"/>
                </a:moveTo>
                <a:cubicBezTo>
                  <a:pt x="3381" y="46669"/>
                  <a:pt x="8927" y="43339"/>
                  <a:pt x="12837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자유형 202"/>
          <p:cNvSpPr/>
          <p:nvPr/>
        </p:nvSpPr>
        <p:spPr>
          <a:xfrm>
            <a:off x="2449728" y="3867817"/>
            <a:ext cx="767585" cy="10276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1731"/>
              <a:gd name="connsiteY0" fmla="*/ 10000 h 35211"/>
              <a:gd name="connsiteX1" fmla="*/ 11731 w 11731"/>
              <a:gd name="connsiteY1" fmla="*/ 0 h 35211"/>
              <a:gd name="connsiteX0" fmla="*/ 0 w 13173"/>
              <a:gd name="connsiteY0" fmla="*/ 10000 h 35211"/>
              <a:gd name="connsiteX1" fmla="*/ 13173 w 13173"/>
              <a:gd name="connsiteY1" fmla="*/ 0 h 35211"/>
              <a:gd name="connsiteX0" fmla="*/ 0 w 12644"/>
              <a:gd name="connsiteY0" fmla="*/ 10000 h 35211"/>
              <a:gd name="connsiteX1" fmla="*/ 12644 w 12644"/>
              <a:gd name="connsiteY1" fmla="*/ 0 h 35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44" h="35211">
                <a:moveTo>
                  <a:pt x="0" y="10000"/>
                </a:moveTo>
                <a:cubicBezTo>
                  <a:pt x="3381" y="46669"/>
                  <a:pt x="8734" y="43339"/>
                  <a:pt x="12644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자유형 203"/>
          <p:cNvSpPr/>
          <p:nvPr/>
        </p:nvSpPr>
        <p:spPr>
          <a:xfrm>
            <a:off x="2847601" y="4039015"/>
            <a:ext cx="315193" cy="8010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0865"/>
              <a:gd name="connsiteY0" fmla="*/ 0 h 30058"/>
              <a:gd name="connsiteX1" fmla="*/ 10865 w 10865"/>
              <a:gd name="connsiteY1" fmla="*/ 4 h 30058"/>
              <a:gd name="connsiteX0" fmla="*/ 0 w 11586"/>
              <a:gd name="connsiteY0" fmla="*/ 0 h 30058"/>
              <a:gd name="connsiteX1" fmla="*/ 11586 w 11586"/>
              <a:gd name="connsiteY1" fmla="*/ 4 h 30058"/>
              <a:gd name="connsiteX0" fmla="*/ 0 w 5192"/>
              <a:gd name="connsiteY0" fmla="*/ 19995 h 41280"/>
              <a:gd name="connsiteX1" fmla="*/ 5192 w 5192"/>
              <a:gd name="connsiteY1" fmla="*/ 0 h 41280"/>
              <a:gd name="connsiteX0" fmla="*/ 0 w 10000"/>
              <a:gd name="connsiteY0" fmla="*/ 4844 h 8959"/>
              <a:gd name="connsiteX1" fmla="*/ 10000 w 10000"/>
              <a:gd name="connsiteY1" fmla="*/ 0 h 8959"/>
              <a:gd name="connsiteX0" fmla="*/ 0 w 10000"/>
              <a:gd name="connsiteY0" fmla="*/ 5407 h 8619"/>
              <a:gd name="connsiteX1" fmla="*/ 10000 w 10000"/>
              <a:gd name="connsiteY1" fmla="*/ 0 h 8619"/>
              <a:gd name="connsiteX0" fmla="*/ 0 w 10000"/>
              <a:gd name="connsiteY0" fmla="*/ 6273 h 8610"/>
              <a:gd name="connsiteX1" fmla="*/ 10000 w 10000"/>
              <a:gd name="connsiteY1" fmla="*/ 0 h 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8610">
                <a:moveTo>
                  <a:pt x="0" y="6273"/>
                </a:moveTo>
                <a:cubicBezTo>
                  <a:pt x="4290" y="11502"/>
                  <a:pt x="5525" y="7323"/>
                  <a:pt x="10000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자유형 204"/>
          <p:cNvSpPr/>
          <p:nvPr/>
        </p:nvSpPr>
        <p:spPr>
          <a:xfrm>
            <a:off x="2891396" y="4204369"/>
            <a:ext cx="180932" cy="5867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9519"/>
              <a:gd name="connsiteY0" fmla="*/ 0 h 30054"/>
              <a:gd name="connsiteX1" fmla="*/ 9519 w 9519"/>
              <a:gd name="connsiteY1" fmla="*/ 0 h 30054"/>
              <a:gd name="connsiteX0" fmla="*/ 0 w 9697"/>
              <a:gd name="connsiteY0" fmla="*/ 0 h 10000"/>
              <a:gd name="connsiteX1" fmla="*/ 9697 w 9697"/>
              <a:gd name="connsiteY1" fmla="*/ 0 h 10000"/>
              <a:gd name="connsiteX0" fmla="*/ 0 w 3385"/>
              <a:gd name="connsiteY0" fmla="*/ 9983 h 16029"/>
              <a:gd name="connsiteX1" fmla="*/ 3385 w 3385"/>
              <a:gd name="connsiteY1" fmla="*/ 0 h 16029"/>
              <a:gd name="connsiteX0" fmla="*/ 0 w 10154"/>
              <a:gd name="connsiteY0" fmla="*/ 0 h 6238"/>
              <a:gd name="connsiteX1" fmla="*/ 10154 w 10154"/>
              <a:gd name="connsiteY1" fmla="*/ 0 h 6238"/>
              <a:gd name="connsiteX0" fmla="*/ 0 w 9394"/>
              <a:gd name="connsiteY0" fmla="*/ 0 h 11918"/>
              <a:gd name="connsiteX1" fmla="*/ 9394 w 9394"/>
              <a:gd name="connsiteY1" fmla="*/ 3328 h 11918"/>
              <a:gd name="connsiteX0" fmla="*/ 0 w 10000"/>
              <a:gd name="connsiteY0" fmla="*/ 0 h 9192"/>
              <a:gd name="connsiteX1" fmla="*/ 10000 w 10000"/>
              <a:gd name="connsiteY1" fmla="*/ 2792 h 9192"/>
              <a:gd name="connsiteX0" fmla="*/ 0 w 10000"/>
              <a:gd name="connsiteY0" fmla="*/ 0 h 6107"/>
              <a:gd name="connsiteX1" fmla="*/ 10000 w 10000"/>
              <a:gd name="connsiteY1" fmla="*/ 3037 h 6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107">
                <a:moveTo>
                  <a:pt x="0" y="0"/>
                </a:moveTo>
                <a:cubicBezTo>
                  <a:pt x="5376" y="8102"/>
                  <a:pt x="4947" y="7087"/>
                  <a:pt x="10000" y="303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자유형 205"/>
          <p:cNvSpPr/>
          <p:nvPr/>
        </p:nvSpPr>
        <p:spPr>
          <a:xfrm>
            <a:off x="2367496" y="3530407"/>
            <a:ext cx="772502" cy="12048"/>
          </a:xfrm>
          <a:custGeom>
            <a:avLst/>
            <a:gdLst>
              <a:gd name="connsiteX0" fmla="*/ 0 w 495300"/>
              <a:gd name="connsiteY0" fmla="*/ 2381 h 2381"/>
              <a:gd name="connsiteX1" fmla="*/ 495300 w 495300"/>
              <a:gd name="connsiteY1" fmla="*/ 0 h 2381"/>
              <a:gd name="connsiteX0" fmla="*/ 0 w 10000"/>
              <a:gd name="connsiteY0" fmla="*/ 10000 h 21331"/>
              <a:gd name="connsiteX1" fmla="*/ 10000 w 10000"/>
              <a:gd name="connsiteY1" fmla="*/ 0 h 21331"/>
              <a:gd name="connsiteX0" fmla="*/ 0 w 10000"/>
              <a:gd name="connsiteY0" fmla="*/ 10000 h 35211"/>
              <a:gd name="connsiteX1" fmla="*/ 10000 w 10000"/>
              <a:gd name="connsiteY1" fmla="*/ 0 h 35211"/>
              <a:gd name="connsiteX0" fmla="*/ 0 w 12356"/>
              <a:gd name="connsiteY0" fmla="*/ 20004 h 41284"/>
              <a:gd name="connsiteX1" fmla="*/ 12356 w 12356"/>
              <a:gd name="connsiteY1" fmla="*/ 0 h 41284"/>
              <a:gd name="connsiteX0" fmla="*/ 0 w 14279"/>
              <a:gd name="connsiteY0" fmla="*/ 10000 h 35211"/>
              <a:gd name="connsiteX1" fmla="*/ 14279 w 14279"/>
              <a:gd name="connsiteY1" fmla="*/ 0 h 35211"/>
              <a:gd name="connsiteX0" fmla="*/ 0 w 14039"/>
              <a:gd name="connsiteY0" fmla="*/ 10000 h 35211"/>
              <a:gd name="connsiteX1" fmla="*/ 14039 w 14039"/>
              <a:gd name="connsiteY1" fmla="*/ 0 h 35211"/>
              <a:gd name="connsiteX0" fmla="*/ 0 w 13462"/>
              <a:gd name="connsiteY0" fmla="*/ 10000 h 35211"/>
              <a:gd name="connsiteX1" fmla="*/ 13462 w 13462"/>
              <a:gd name="connsiteY1" fmla="*/ 0 h 35211"/>
              <a:gd name="connsiteX0" fmla="*/ 0 w 13206"/>
              <a:gd name="connsiteY0" fmla="*/ 10000 h 35211"/>
              <a:gd name="connsiteX1" fmla="*/ 13206 w 13206"/>
              <a:gd name="connsiteY1" fmla="*/ 0 h 35211"/>
              <a:gd name="connsiteX0" fmla="*/ 0 w 12725"/>
              <a:gd name="connsiteY0" fmla="*/ 20004 h 41284"/>
              <a:gd name="connsiteX1" fmla="*/ 12725 w 12725"/>
              <a:gd name="connsiteY1" fmla="*/ 0 h 4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25" h="41284">
                <a:moveTo>
                  <a:pt x="0" y="20004"/>
                </a:moveTo>
                <a:cubicBezTo>
                  <a:pt x="3381" y="56673"/>
                  <a:pt x="8815" y="43339"/>
                  <a:pt x="12725" y="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제목 3"/>
          <p:cNvSpPr txBox="1">
            <a:spLocks/>
          </p:cNvSpPr>
          <p:nvPr/>
        </p:nvSpPr>
        <p:spPr>
          <a:xfrm>
            <a:off x="323528" y="51471"/>
            <a:ext cx="3677862" cy="76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빗질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(COMBING)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3968" y="1168288"/>
            <a:ext cx="4268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/>
              <a:t>변이 빗질 </a:t>
            </a:r>
            <a:r>
              <a:rPr lang="en-US" altLang="ko-KR" dirty="0"/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섹션과 상관없이 수직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자연 빗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질을 제외한 모든 방향의 빗질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55976" y="3363839"/>
            <a:ext cx="4392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/>
              <a:t>평행 빗질 </a:t>
            </a:r>
            <a:r>
              <a:rPr lang="en-US" altLang="ko-KR" dirty="0"/>
              <a:t>: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섹션과 똑같은 방향의 빗질</a:t>
            </a: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주로 섹션이나 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브로킹을</a:t>
            </a: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탈 때 사용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748" y="1089250"/>
            <a:ext cx="1342903" cy="17808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44" name="자유형 43"/>
          <p:cNvSpPr/>
          <p:nvPr/>
        </p:nvSpPr>
        <p:spPr>
          <a:xfrm>
            <a:off x="2262006" y="1338641"/>
            <a:ext cx="182257" cy="329628"/>
          </a:xfrm>
          <a:custGeom>
            <a:avLst/>
            <a:gdLst>
              <a:gd name="connsiteX0" fmla="*/ 0 w 167872"/>
              <a:gd name="connsiteY0" fmla="*/ 7350 h 333220"/>
              <a:gd name="connsiteX1" fmla="*/ 50007 w 167872"/>
              <a:gd name="connsiteY1" fmla="*/ 206 h 333220"/>
              <a:gd name="connsiteX2" fmla="*/ 102394 w 167872"/>
              <a:gd name="connsiteY2" fmla="*/ 14493 h 333220"/>
              <a:gd name="connsiteX3" fmla="*/ 135732 w 167872"/>
              <a:gd name="connsiteY3" fmla="*/ 57356 h 333220"/>
              <a:gd name="connsiteX4" fmla="*/ 157163 w 167872"/>
              <a:gd name="connsiteY4" fmla="*/ 114506 h 333220"/>
              <a:gd name="connsiteX5" fmla="*/ 166688 w 167872"/>
              <a:gd name="connsiteY5" fmla="*/ 219281 h 333220"/>
              <a:gd name="connsiteX6" fmla="*/ 130969 w 167872"/>
              <a:gd name="connsiteY6" fmla="*/ 321675 h 333220"/>
              <a:gd name="connsiteX7" fmla="*/ 126207 w 167872"/>
              <a:gd name="connsiteY7" fmla="*/ 326437 h 33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72" h="333220">
                <a:moveTo>
                  <a:pt x="0" y="7350"/>
                </a:moveTo>
                <a:cubicBezTo>
                  <a:pt x="16470" y="3183"/>
                  <a:pt x="32941" y="-984"/>
                  <a:pt x="50007" y="206"/>
                </a:cubicBezTo>
                <a:cubicBezTo>
                  <a:pt x="67073" y="1396"/>
                  <a:pt x="88107" y="4968"/>
                  <a:pt x="102394" y="14493"/>
                </a:cubicBezTo>
                <a:cubicBezTo>
                  <a:pt x="116681" y="24018"/>
                  <a:pt x="126604" y="40687"/>
                  <a:pt x="135732" y="57356"/>
                </a:cubicBezTo>
                <a:cubicBezTo>
                  <a:pt x="144860" y="74025"/>
                  <a:pt x="152004" y="87519"/>
                  <a:pt x="157163" y="114506"/>
                </a:cubicBezTo>
                <a:cubicBezTo>
                  <a:pt x="162322" y="141493"/>
                  <a:pt x="171054" y="184753"/>
                  <a:pt x="166688" y="219281"/>
                </a:cubicBezTo>
                <a:cubicBezTo>
                  <a:pt x="162322" y="253809"/>
                  <a:pt x="137716" y="303816"/>
                  <a:pt x="130969" y="321675"/>
                </a:cubicBezTo>
                <a:cubicBezTo>
                  <a:pt x="124222" y="339534"/>
                  <a:pt x="125214" y="332985"/>
                  <a:pt x="126207" y="326437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자유형 44"/>
          <p:cNvSpPr/>
          <p:nvPr/>
        </p:nvSpPr>
        <p:spPr>
          <a:xfrm>
            <a:off x="2401612" y="1670981"/>
            <a:ext cx="635980" cy="521418"/>
          </a:xfrm>
          <a:custGeom>
            <a:avLst/>
            <a:gdLst>
              <a:gd name="connsiteX0" fmla="*/ 0 w 585787"/>
              <a:gd name="connsiteY0" fmla="*/ 0 h 527100"/>
              <a:gd name="connsiteX1" fmla="*/ 57150 w 585787"/>
              <a:gd name="connsiteY1" fmla="*/ 40481 h 527100"/>
              <a:gd name="connsiteX2" fmla="*/ 76200 w 585787"/>
              <a:gd name="connsiteY2" fmla="*/ 147638 h 527100"/>
              <a:gd name="connsiteX3" fmla="*/ 92869 w 585787"/>
              <a:gd name="connsiteY3" fmla="*/ 204788 h 527100"/>
              <a:gd name="connsiteX4" fmla="*/ 128587 w 585787"/>
              <a:gd name="connsiteY4" fmla="*/ 185738 h 527100"/>
              <a:gd name="connsiteX5" fmla="*/ 159544 w 585787"/>
              <a:gd name="connsiteY5" fmla="*/ 123825 h 527100"/>
              <a:gd name="connsiteX6" fmla="*/ 211931 w 585787"/>
              <a:gd name="connsiteY6" fmla="*/ 83344 h 527100"/>
              <a:gd name="connsiteX7" fmla="*/ 288131 w 585787"/>
              <a:gd name="connsiteY7" fmla="*/ 71438 h 527100"/>
              <a:gd name="connsiteX8" fmla="*/ 388144 w 585787"/>
              <a:gd name="connsiteY8" fmla="*/ 121444 h 527100"/>
              <a:gd name="connsiteX9" fmla="*/ 447675 w 585787"/>
              <a:gd name="connsiteY9" fmla="*/ 214313 h 527100"/>
              <a:gd name="connsiteX10" fmla="*/ 485775 w 585787"/>
              <a:gd name="connsiteY10" fmla="*/ 359569 h 527100"/>
              <a:gd name="connsiteX11" fmla="*/ 495300 w 585787"/>
              <a:gd name="connsiteY11" fmla="*/ 497681 h 527100"/>
              <a:gd name="connsiteX12" fmla="*/ 511969 w 585787"/>
              <a:gd name="connsiteY12" fmla="*/ 526256 h 527100"/>
              <a:gd name="connsiteX13" fmla="*/ 585787 w 585787"/>
              <a:gd name="connsiteY13" fmla="*/ 516731 h 5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7" h="527100">
                <a:moveTo>
                  <a:pt x="0" y="0"/>
                </a:moveTo>
                <a:cubicBezTo>
                  <a:pt x="22225" y="7937"/>
                  <a:pt x="44450" y="15875"/>
                  <a:pt x="57150" y="40481"/>
                </a:cubicBezTo>
                <a:cubicBezTo>
                  <a:pt x="69850" y="65087"/>
                  <a:pt x="70247" y="120253"/>
                  <a:pt x="76200" y="147638"/>
                </a:cubicBezTo>
                <a:cubicBezTo>
                  <a:pt x="82153" y="175023"/>
                  <a:pt x="84138" y="198438"/>
                  <a:pt x="92869" y="204788"/>
                </a:cubicBezTo>
                <a:cubicBezTo>
                  <a:pt x="101600" y="211138"/>
                  <a:pt x="117475" y="199232"/>
                  <a:pt x="128587" y="185738"/>
                </a:cubicBezTo>
                <a:cubicBezTo>
                  <a:pt x="139700" y="172244"/>
                  <a:pt x="145653" y="140891"/>
                  <a:pt x="159544" y="123825"/>
                </a:cubicBezTo>
                <a:cubicBezTo>
                  <a:pt x="173435" y="106759"/>
                  <a:pt x="190500" y="92075"/>
                  <a:pt x="211931" y="83344"/>
                </a:cubicBezTo>
                <a:cubicBezTo>
                  <a:pt x="233362" y="74613"/>
                  <a:pt x="258762" y="65088"/>
                  <a:pt x="288131" y="71438"/>
                </a:cubicBezTo>
                <a:cubicBezTo>
                  <a:pt x="317500" y="77788"/>
                  <a:pt x="361553" y="97632"/>
                  <a:pt x="388144" y="121444"/>
                </a:cubicBezTo>
                <a:cubicBezTo>
                  <a:pt x="414735" y="145257"/>
                  <a:pt x="431403" y="174626"/>
                  <a:pt x="447675" y="214313"/>
                </a:cubicBezTo>
                <a:cubicBezTo>
                  <a:pt x="463947" y="254001"/>
                  <a:pt x="477838" y="312341"/>
                  <a:pt x="485775" y="359569"/>
                </a:cubicBezTo>
                <a:cubicBezTo>
                  <a:pt x="493713" y="406797"/>
                  <a:pt x="490934" y="469900"/>
                  <a:pt x="495300" y="497681"/>
                </a:cubicBezTo>
                <a:cubicBezTo>
                  <a:pt x="499666" y="525462"/>
                  <a:pt x="496888" y="523081"/>
                  <a:pt x="511969" y="526256"/>
                </a:cubicBezTo>
                <a:cubicBezTo>
                  <a:pt x="527050" y="529431"/>
                  <a:pt x="556418" y="523081"/>
                  <a:pt x="585787" y="516731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화살표 연결선 45"/>
          <p:cNvCxnSpPr/>
          <p:nvPr/>
        </p:nvCxnSpPr>
        <p:spPr>
          <a:xfrm flipH="1">
            <a:off x="2130267" y="1477527"/>
            <a:ext cx="489537" cy="1012207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자유형 46"/>
          <p:cNvSpPr/>
          <p:nvPr/>
        </p:nvSpPr>
        <p:spPr>
          <a:xfrm flipH="1">
            <a:off x="2717543" y="1485988"/>
            <a:ext cx="542926" cy="257175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47726"/>
              <a:gd name="connsiteY0" fmla="*/ 0 h 452438"/>
              <a:gd name="connsiteX1" fmla="*/ 847726 w 847726"/>
              <a:gd name="connsiteY1" fmla="*/ 452438 h 452438"/>
              <a:gd name="connsiteX0" fmla="*/ 0 w 542926"/>
              <a:gd name="connsiteY0" fmla="*/ 0 h 242888"/>
              <a:gd name="connsiteX1" fmla="*/ 542926 w 542926"/>
              <a:gd name="connsiteY1" fmla="*/ 242888 h 242888"/>
              <a:gd name="connsiteX0" fmla="*/ 0 w 542926"/>
              <a:gd name="connsiteY0" fmla="*/ 0 h 242888"/>
              <a:gd name="connsiteX1" fmla="*/ 542926 w 542926"/>
              <a:gd name="connsiteY1" fmla="*/ 242888 h 242888"/>
              <a:gd name="connsiteX0" fmla="*/ 0 w 542926"/>
              <a:gd name="connsiteY0" fmla="*/ 0 h 257175"/>
              <a:gd name="connsiteX1" fmla="*/ 542926 w 542926"/>
              <a:gd name="connsiteY1" fmla="*/ 257175 h 257175"/>
              <a:gd name="connsiteX0" fmla="*/ 0 w 542926"/>
              <a:gd name="connsiteY0" fmla="*/ 0 h 257175"/>
              <a:gd name="connsiteX1" fmla="*/ 542926 w 542926"/>
              <a:gd name="connsiteY1" fmla="*/ 25717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2926" h="257175">
                <a:moveTo>
                  <a:pt x="0" y="0"/>
                </a:moveTo>
                <a:cubicBezTo>
                  <a:pt x="177801" y="128587"/>
                  <a:pt x="236538" y="138113"/>
                  <a:pt x="542926" y="2571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자유형 47"/>
          <p:cNvSpPr/>
          <p:nvPr/>
        </p:nvSpPr>
        <p:spPr>
          <a:xfrm flipH="1">
            <a:off x="2469895" y="1352639"/>
            <a:ext cx="709612" cy="338138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709612"/>
              <a:gd name="connsiteY0" fmla="*/ 0 h 338138"/>
              <a:gd name="connsiteX1" fmla="*/ 709612 w 709612"/>
              <a:gd name="connsiteY1" fmla="*/ 338138 h 338138"/>
              <a:gd name="connsiteX0" fmla="*/ 0 w 709612"/>
              <a:gd name="connsiteY0" fmla="*/ 0 h 338138"/>
              <a:gd name="connsiteX1" fmla="*/ 709612 w 709612"/>
              <a:gd name="connsiteY1" fmla="*/ 338138 h 338138"/>
              <a:gd name="connsiteX0" fmla="*/ 0 w 709612"/>
              <a:gd name="connsiteY0" fmla="*/ 0 h 338138"/>
              <a:gd name="connsiteX1" fmla="*/ 709612 w 709612"/>
              <a:gd name="connsiteY1" fmla="*/ 338138 h 338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9612" h="338138">
                <a:moveTo>
                  <a:pt x="0" y="0"/>
                </a:moveTo>
                <a:cubicBezTo>
                  <a:pt x="244475" y="171450"/>
                  <a:pt x="403224" y="219076"/>
                  <a:pt x="709612" y="33813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9" name="직선 화살표 연결선 48"/>
          <p:cNvCxnSpPr/>
          <p:nvPr/>
        </p:nvCxnSpPr>
        <p:spPr>
          <a:xfrm flipH="1">
            <a:off x="2462412" y="1520379"/>
            <a:ext cx="452672" cy="1094904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>
          <a:xfrm flipH="1">
            <a:off x="2824701" y="1548929"/>
            <a:ext cx="333275" cy="1084821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자유형 50"/>
          <p:cNvSpPr/>
          <p:nvPr/>
        </p:nvSpPr>
        <p:spPr>
          <a:xfrm flipH="1">
            <a:off x="2446081" y="1247869"/>
            <a:ext cx="609600" cy="285750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833437"/>
              <a:gd name="connsiteY0" fmla="*/ 0 h 457200"/>
              <a:gd name="connsiteX1" fmla="*/ 833437 w 833437"/>
              <a:gd name="connsiteY1" fmla="*/ 457200 h 457200"/>
              <a:gd name="connsiteX0" fmla="*/ 0 w 847725"/>
              <a:gd name="connsiteY0" fmla="*/ 0 h 438150"/>
              <a:gd name="connsiteX1" fmla="*/ 847725 w 847725"/>
              <a:gd name="connsiteY1" fmla="*/ 438150 h 438150"/>
              <a:gd name="connsiteX0" fmla="*/ 0 w 609600"/>
              <a:gd name="connsiteY0" fmla="*/ 0 h 280987"/>
              <a:gd name="connsiteX1" fmla="*/ 609600 w 609600"/>
              <a:gd name="connsiteY1" fmla="*/ 280987 h 280987"/>
              <a:gd name="connsiteX0" fmla="*/ 0 w 609600"/>
              <a:gd name="connsiteY0" fmla="*/ 0 h 280987"/>
              <a:gd name="connsiteX1" fmla="*/ 609600 w 609600"/>
              <a:gd name="connsiteY1" fmla="*/ 280987 h 280987"/>
              <a:gd name="connsiteX0" fmla="*/ 0 w 585788"/>
              <a:gd name="connsiteY0" fmla="*/ 0 h 271462"/>
              <a:gd name="connsiteX1" fmla="*/ 585788 w 585788"/>
              <a:gd name="connsiteY1" fmla="*/ 271462 h 271462"/>
              <a:gd name="connsiteX0" fmla="*/ 0 w 609600"/>
              <a:gd name="connsiteY0" fmla="*/ 0 h 285750"/>
              <a:gd name="connsiteX1" fmla="*/ 609600 w 609600"/>
              <a:gd name="connsiteY1" fmla="*/ 285750 h 285750"/>
              <a:gd name="connsiteX0" fmla="*/ 0 w 609600"/>
              <a:gd name="connsiteY0" fmla="*/ 0 h 285750"/>
              <a:gd name="connsiteX1" fmla="*/ 609600 w 609600"/>
              <a:gd name="connsiteY1" fmla="*/ 28575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09600" h="285750">
                <a:moveTo>
                  <a:pt x="0" y="0"/>
                </a:moveTo>
                <a:cubicBezTo>
                  <a:pt x="254001" y="166688"/>
                  <a:pt x="303212" y="166688"/>
                  <a:pt x="609600" y="2857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018" y="1089250"/>
            <a:ext cx="1416720" cy="18206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1" name="자유형 80"/>
          <p:cNvSpPr/>
          <p:nvPr/>
        </p:nvSpPr>
        <p:spPr>
          <a:xfrm>
            <a:off x="568637" y="1344223"/>
            <a:ext cx="192275" cy="337005"/>
          </a:xfrm>
          <a:custGeom>
            <a:avLst/>
            <a:gdLst>
              <a:gd name="connsiteX0" fmla="*/ 0 w 167872"/>
              <a:gd name="connsiteY0" fmla="*/ 7350 h 333220"/>
              <a:gd name="connsiteX1" fmla="*/ 50007 w 167872"/>
              <a:gd name="connsiteY1" fmla="*/ 206 h 333220"/>
              <a:gd name="connsiteX2" fmla="*/ 102394 w 167872"/>
              <a:gd name="connsiteY2" fmla="*/ 14493 h 333220"/>
              <a:gd name="connsiteX3" fmla="*/ 135732 w 167872"/>
              <a:gd name="connsiteY3" fmla="*/ 57356 h 333220"/>
              <a:gd name="connsiteX4" fmla="*/ 157163 w 167872"/>
              <a:gd name="connsiteY4" fmla="*/ 114506 h 333220"/>
              <a:gd name="connsiteX5" fmla="*/ 166688 w 167872"/>
              <a:gd name="connsiteY5" fmla="*/ 219281 h 333220"/>
              <a:gd name="connsiteX6" fmla="*/ 130969 w 167872"/>
              <a:gd name="connsiteY6" fmla="*/ 321675 h 333220"/>
              <a:gd name="connsiteX7" fmla="*/ 126207 w 167872"/>
              <a:gd name="connsiteY7" fmla="*/ 326437 h 33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72" h="333220">
                <a:moveTo>
                  <a:pt x="0" y="7350"/>
                </a:moveTo>
                <a:cubicBezTo>
                  <a:pt x="16470" y="3183"/>
                  <a:pt x="32941" y="-984"/>
                  <a:pt x="50007" y="206"/>
                </a:cubicBezTo>
                <a:cubicBezTo>
                  <a:pt x="67073" y="1396"/>
                  <a:pt x="88107" y="4968"/>
                  <a:pt x="102394" y="14493"/>
                </a:cubicBezTo>
                <a:cubicBezTo>
                  <a:pt x="116681" y="24018"/>
                  <a:pt x="126604" y="40687"/>
                  <a:pt x="135732" y="57356"/>
                </a:cubicBezTo>
                <a:cubicBezTo>
                  <a:pt x="144860" y="74025"/>
                  <a:pt x="152004" y="87519"/>
                  <a:pt x="157163" y="114506"/>
                </a:cubicBezTo>
                <a:cubicBezTo>
                  <a:pt x="162322" y="141493"/>
                  <a:pt x="171054" y="184753"/>
                  <a:pt x="166688" y="219281"/>
                </a:cubicBezTo>
                <a:cubicBezTo>
                  <a:pt x="162322" y="253809"/>
                  <a:pt x="137716" y="303816"/>
                  <a:pt x="130969" y="321675"/>
                </a:cubicBezTo>
                <a:cubicBezTo>
                  <a:pt x="124222" y="339534"/>
                  <a:pt x="125214" y="332985"/>
                  <a:pt x="126207" y="326437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자유형 81"/>
          <p:cNvSpPr/>
          <p:nvPr/>
        </p:nvSpPr>
        <p:spPr>
          <a:xfrm>
            <a:off x="715917" y="1684000"/>
            <a:ext cx="670938" cy="533088"/>
          </a:xfrm>
          <a:custGeom>
            <a:avLst/>
            <a:gdLst>
              <a:gd name="connsiteX0" fmla="*/ 0 w 585787"/>
              <a:gd name="connsiteY0" fmla="*/ 0 h 527100"/>
              <a:gd name="connsiteX1" fmla="*/ 57150 w 585787"/>
              <a:gd name="connsiteY1" fmla="*/ 40481 h 527100"/>
              <a:gd name="connsiteX2" fmla="*/ 76200 w 585787"/>
              <a:gd name="connsiteY2" fmla="*/ 147638 h 527100"/>
              <a:gd name="connsiteX3" fmla="*/ 92869 w 585787"/>
              <a:gd name="connsiteY3" fmla="*/ 204788 h 527100"/>
              <a:gd name="connsiteX4" fmla="*/ 128587 w 585787"/>
              <a:gd name="connsiteY4" fmla="*/ 185738 h 527100"/>
              <a:gd name="connsiteX5" fmla="*/ 159544 w 585787"/>
              <a:gd name="connsiteY5" fmla="*/ 123825 h 527100"/>
              <a:gd name="connsiteX6" fmla="*/ 211931 w 585787"/>
              <a:gd name="connsiteY6" fmla="*/ 83344 h 527100"/>
              <a:gd name="connsiteX7" fmla="*/ 288131 w 585787"/>
              <a:gd name="connsiteY7" fmla="*/ 71438 h 527100"/>
              <a:gd name="connsiteX8" fmla="*/ 388144 w 585787"/>
              <a:gd name="connsiteY8" fmla="*/ 121444 h 527100"/>
              <a:gd name="connsiteX9" fmla="*/ 447675 w 585787"/>
              <a:gd name="connsiteY9" fmla="*/ 214313 h 527100"/>
              <a:gd name="connsiteX10" fmla="*/ 485775 w 585787"/>
              <a:gd name="connsiteY10" fmla="*/ 359569 h 527100"/>
              <a:gd name="connsiteX11" fmla="*/ 495300 w 585787"/>
              <a:gd name="connsiteY11" fmla="*/ 497681 h 527100"/>
              <a:gd name="connsiteX12" fmla="*/ 511969 w 585787"/>
              <a:gd name="connsiteY12" fmla="*/ 526256 h 527100"/>
              <a:gd name="connsiteX13" fmla="*/ 585787 w 585787"/>
              <a:gd name="connsiteY13" fmla="*/ 516731 h 5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7" h="527100">
                <a:moveTo>
                  <a:pt x="0" y="0"/>
                </a:moveTo>
                <a:cubicBezTo>
                  <a:pt x="22225" y="7937"/>
                  <a:pt x="44450" y="15875"/>
                  <a:pt x="57150" y="40481"/>
                </a:cubicBezTo>
                <a:cubicBezTo>
                  <a:pt x="69850" y="65087"/>
                  <a:pt x="70247" y="120253"/>
                  <a:pt x="76200" y="147638"/>
                </a:cubicBezTo>
                <a:cubicBezTo>
                  <a:pt x="82153" y="175023"/>
                  <a:pt x="84138" y="198438"/>
                  <a:pt x="92869" y="204788"/>
                </a:cubicBezTo>
                <a:cubicBezTo>
                  <a:pt x="101600" y="211138"/>
                  <a:pt x="117475" y="199232"/>
                  <a:pt x="128587" y="185738"/>
                </a:cubicBezTo>
                <a:cubicBezTo>
                  <a:pt x="139700" y="172244"/>
                  <a:pt x="145653" y="140891"/>
                  <a:pt x="159544" y="123825"/>
                </a:cubicBezTo>
                <a:cubicBezTo>
                  <a:pt x="173435" y="106759"/>
                  <a:pt x="190500" y="92075"/>
                  <a:pt x="211931" y="83344"/>
                </a:cubicBezTo>
                <a:cubicBezTo>
                  <a:pt x="233362" y="74613"/>
                  <a:pt x="258762" y="65088"/>
                  <a:pt x="288131" y="71438"/>
                </a:cubicBezTo>
                <a:cubicBezTo>
                  <a:pt x="317500" y="77788"/>
                  <a:pt x="361553" y="97632"/>
                  <a:pt x="388144" y="121444"/>
                </a:cubicBezTo>
                <a:cubicBezTo>
                  <a:pt x="414735" y="145257"/>
                  <a:pt x="431403" y="174626"/>
                  <a:pt x="447675" y="214313"/>
                </a:cubicBezTo>
                <a:cubicBezTo>
                  <a:pt x="463947" y="254001"/>
                  <a:pt x="477838" y="312341"/>
                  <a:pt x="485775" y="359569"/>
                </a:cubicBezTo>
                <a:cubicBezTo>
                  <a:pt x="493713" y="406797"/>
                  <a:pt x="490934" y="469900"/>
                  <a:pt x="495300" y="497681"/>
                </a:cubicBezTo>
                <a:cubicBezTo>
                  <a:pt x="499666" y="525462"/>
                  <a:pt x="496888" y="523081"/>
                  <a:pt x="511969" y="526256"/>
                </a:cubicBezTo>
                <a:cubicBezTo>
                  <a:pt x="527050" y="529431"/>
                  <a:pt x="556418" y="523081"/>
                  <a:pt x="585787" y="516731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4" name="직선 화살표 연결선 73"/>
          <p:cNvCxnSpPr/>
          <p:nvPr/>
        </p:nvCxnSpPr>
        <p:spPr>
          <a:xfrm>
            <a:off x="906065" y="1287746"/>
            <a:ext cx="180837" cy="1431179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자유형 74"/>
          <p:cNvSpPr/>
          <p:nvPr/>
        </p:nvSpPr>
        <p:spPr>
          <a:xfrm>
            <a:off x="719319" y="1383287"/>
            <a:ext cx="863939" cy="479249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47726"/>
              <a:gd name="connsiteY0" fmla="*/ 0 h 452438"/>
              <a:gd name="connsiteX1" fmla="*/ 847726 w 847726"/>
              <a:gd name="connsiteY1" fmla="*/ 452438 h 45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6" h="452438">
                <a:moveTo>
                  <a:pt x="0" y="0"/>
                </a:moveTo>
                <a:cubicBezTo>
                  <a:pt x="325438" y="228600"/>
                  <a:pt x="541338" y="333376"/>
                  <a:pt x="847726" y="452438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자유형 75"/>
          <p:cNvSpPr/>
          <p:nvPr/>
        </p:nvSpPr>
        <p:spPr>
          <a:xfrm>
            <a:off x="685345" y="1242035"/>
            <a:ext cx="936741" cy="514561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162" h="485775">
                <a:moveTo>
                  <a:pt x="0" y="0"/>
                </a:moveTo>
                <a:cubicBezTo>
                  <a:pt x="325438" y="228600"/>
                  <a:pt x="612774" y="366713"/>
                  <a:pt x="919162" y="485775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7" name="직선 화살표 연결선 76"/>
          <p:cNvCxnSpPr/>
          <p:nvPr/>
        </p:nvCxnSpPr>
        <p:spPr>
          <a:xfrm>
            <a:off x="1139035" y="1530698"/>
            <a:ext cx="168477" cy="1188227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/>
          <p:cNvCxnSpPr/>
          <p:nvPr/>
        </p:nvCxnSpPr>
        <p:spPr>
          <a:xfrm>
            <a:off x="1391423" y="1787978"/>
            <a:ext cx="205441" cy="93094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자유형 78"/>
          <p:cNvSpPr/>
          <p:nvPr/>
        </p:nvSpPr>
        <p:spPr>
          <a:xfrm>
            <a:off x="792123" y="1186544"/>
            <a:ext cx="863938" cy="464114"/>
          </a:xfrm>
          <a:custGeom>
            <a:avLst/>
            <a:gdLst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862013"/>
              <a:gd name="connsiteY0" fmla="*/ 0 h 457200"/>
              <a:gd name="connsiteX1" fmla="*/ 862013 w 862013"/>
              <a:gd name="connsiteY1" fmla="*/ 457200 h 457200"/>
              <a:gd name="connsiteX0" fmla="*/ 0 w 933450"/>
              <a:gd name="connsiteY0" fmla="*/ 0 h 485775"/>
              <a:gd name="connsiteX1" fmla="*/ 933450 w 933450"/>
              <a:gd name="connsiteY1" fmla="*/ 485775 h 485775"/>
              <a:gd name="connsiteX0" fmla="*/ 0 w 919162"/>
              <a:gd name="connsiteY0" fmla="*/ 0 h 485775"/>
              <a:gd name="connsiteX1" fmla="*/ 919162 w 919162"/>
              <a:gd name="connsiteY1" fmla="*/ 485775 h 485775"/>
              <a:gd name="connsiteX0" fmla="*/ 0 w 833437"/>
              <a:gd name="connsiteY0" fmla="*/ 0 h 457200"/>
              <a:gd name="connsiteX1" fmla="*/ 833437 w 833437"/>
              <a:gd name="connsiteY1" fmla="*/ 457200 h 457200"/>
              <a:gd name="connsiteX0" fmla="*/ 0 w 847725"/>
              <a:gd name="connsiteY0" fmla="*/ 0 h 438150"/>
              <a:gd name="connsiteX1" fmla="*/ 847725 w 847725"/>
              <a:gd name="connsiteY1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7725" h="438150">
                <a:moveTo>
                  <a:pt x="0" y="0"/>
                </a:moveTo>
                <a:cubicBezTo>
                  <a:pt x="325438" y="228600"/>
                  <a:pt x="541337" y="319088"/>
                  <a:pt x="847725" y="43815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018" y="3292836"/>
            <a:ext cx="1339221" cy="179919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1" name="자유형 130"/>
          <p:cNvSpPr/>
          <p:nvPr/>
        </p:nvSpPr>
        <p:spPr>
          <a:xfrm>
            <a:off x="553560" y="3544800"/>
            <a:ext cx="181757" cy="333029"/>
          </a:xfrm>
          <a:custGeom>
            <a:avLst/>
            <a:gdLst>
              <a:gd name="connsiteX0" fmla="*/ 0 w 167872"/>
              <a:gd name="connsiteY0" fmla="*/ 7350 h 333220"/>
              <a:gd name="connsiteX1" fmla="*/ 50007 w 167872"/>
              <a:gd name="connsiteY1" fmla="*/ 206 h 333220"/>
              <a:gd name="connsiteX2" fmla="*/ 102394 w 167872"/>
              <a:gd name="connsiteY2" fmla="*/ 14493 h 333220"/>
              <a:gd name="connsiteX3" fmla="*/ 135732 w 167872"/>
              <a:gd name="connsiteY3" fmla="*/ 57356 h 333220"/>
              <a:gd name="connsiteX4" fmla="*/ 157163 w 167872"/>
              <a:gd name="connsiteY4" fmla="*/ 114506 h 333220"/>
              <a:gd name="connsiteX5" fmla="*/ 166688 w 167872"/>
              <a:gd name="connsiteY5" fmla="*/ 219281 h 333220"/>
              <a:gd name="connsiteX6" fmla="*/ 130969 w 167872"/>
              <a:gd name="connsiteY6" fmla="*/ 321675 h 333220"/>
              <a:gd name="connsiteX7" fmla="*/ 126207 w 167872"/>
              <a:gd name="connsiteY7" fmla="*/ 326437 h 33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872" h="333220">
                <a:moveTo>
                  <a:pt x="0" y="7350"/>
                </a:moveTo>
                <a:cubicBezTo>
                  <a:pt x="16470" y="3183"/>
                  <a:pt x="32941" y="-984"/>
                  <a:pt x="50007" y="206"/>
                </a:cubicBezTo>
                <a:cubicBezTo>
                  <a:pt x="67073" y="1396"/>
                  <a:pt x="88107" y="4968"/>
                  <a:pt x="102394" y="14493"/>
                </a:cubicBezTo>
                <a:cubicBezTo>
                  <a:pt x="116681" y="24018"/>
                  <a:pt x="126604" y="40687"/>
                  <a:pt x="135732" y="57356"/>
                </a:cubicBezTo>
                <a:cubicBezTo>
                  <a:pt x="144860" y="74025"/>
                  <a:pt x="152004" y="87519"/>
                  <a:pt x="157163" y="114506"/>
                </a:cubicBezTo>
                <a:cubicBezTo>
                  <a:pt x="162322" y="141493"/>
                  <a:pt x="171054" y="184753"/>
                  <a:pt x="166688" y="219281"/>
                </a:cubicBezTo>
                <a:cubicBezTo>
                  <a:pt x="162322" y="253809"/>
                  <a:pt x="137716" y="303816"/>
                  <a:pt x="130969" y="321675"/>
                </a:cubicBezTo>
                <a:cubicBezTo>
                  <a:pt x="124222" y="339534"/>
                  <a:pt x="125214" y="332985"/>
                  <a:pt x="126207" y="326437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자유형 131"/>
          <p:cNvSpPr/>
          <p:nvPr/>
        </p:nvSpPr>
        <p:spPr>
          <a:xfrm>
            <a:off x="692783" y="3880569"/>
            <a:ext cx="634236" cy="526798"/>
          </a:xfrm>
          <a:custGeom>
            <a:avLst/>
            <a:gdLst>
              <a:gd name="connsiteX0" fmla="*/ 0 w 585787"/>
              <a:gd name="connsiteY0" fmla="*/ 0 h 527100"/>
              <a:gd name="connsiteX1" fmla="*/ 57150 w 585787"/>
              <a:gd name="connsiteY1" fmla="*/ 40481 h 527100"/>
              <a:gd name="connsiteX2" fmla="*/ 76200 w 585787"/>
              <a:gd name="connsiteY2" fmla="*/ 147638 h 527100"/>
              <a:gd name="connsiteX3" fmla="*/ 92869 w 585787"/>
              <a:gd name="connsiteY3" fmla="*/ 204788 h 527100"/>
              <a:gd name="connsiteX4" fmla="*/ 128587 w 585787"/>
              <a:gd name="connsiteY4" fmla="*/ 185738 h 527100"/>
              <a:gd name="connsiteX5" fmla="*/ 159544 w 585787"/>
              <a:gd name="connsiteY5" fmla="*/ 123825 h 527100"/>
              <a:gd name="connsiteX6" fmla="*/ 211931 w 585787"/>
              <a:gd name="connsiteY6" fmla="*/ 83344 h 527100"/>
              <a:gd name="connsiteX7" fmla="*/ 288131 w 585787"/>
              <a:gd name="connsiteY7" fmla="*/ 71438 h 527100"/>
              <a:gd name="connsiteX8" fmla="*/ 388144 w 585787"/>
              <a:gd name="connsiteY8" fmla="*/ 121444 h 527100"/>
              <a:gd name="connsiteX9" fmla="*/ 447675 w 585787"/>
              <a:gd name="connsiteY9" fmla="*/ 214313 h 527100"/>
              <a:gd name="connsiteX10" fmla="*/ 485775 w 585787"/>
              <a:gd name="connsiteY10" fmla="*/ 359569 h 527100"/>
              <a:gd name="connsiteX11" fmla="*/ 495300 w 585787"/>
              <a:gd name="connsiteY11" fmla="*/ 497681 h 527100"/>
              <a:gd name="connsiteX12" fmla="*/ 511969 w 585787"/>
              <a:gd name="connsiteY12" fmla="*/ 526256 h 527100"/>
              <a:gd name="connsiteX13" fmla="*/ 585787 w 585787"/>
              <a:gd name="connsiteY13" fmla="*/ 516731 h 5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5787" h="527100">
                <a:moveTo>
                  <a:pt x="0" y="0"/>
                </a:moveTo>
                <a:cubicBezTo>
                  <a:pt x="22225" y="7937"/>
                  <a:pt x="44450" y="15875"/>
                  <a:pt x="57150" y="40481"/>
                </a:cubicBezTo>
                <a:cubicBezTo>
                  <a:pt x="69850" y="65087"/>
                  <a:pt x="70247" y="120253"/>
                  <a:pt x="76200" y="147638"/>
                </a:cubicBezTo>
                <a:cubicBezTo>
                  <a:pt x="82153" y="175023"/>
                  <a:pt x="84138" y="198438"/>
                  <a:pt x="92869" y="204788"/>
                </a:cubicBezTo>
                <a:cubicBezTo>
                  <a:pt x="101600" y="211138"/>
                  <a:pt x="117475" y="199232"/>
                  <a:pt x="128587" y="185738"/>
                </a:cubicBezTo>
                <a:cubicBezTo>
                  <a:pt x="139700" y="172244"/>
                  <a:pt x="145653" y="140891"/>
                  <a:pt x="159544" y="123825"/>
                </a:cubicBezTo>
                <a:cubicBezTo>
                  <a:pt x="173435" y="106759"/>
                  <a:pt x="190500" y="92075"/>
                  <a:pt x="211931" y="83344"/>
                </a:cubicBezTo>
                <a:cubicBezTo>
                  <a:pt x="233362" y="74613"/>
                  <a:pt x="258762" y="65088"/>
                  <a:pt x="288131" y="71438"/>
                </a:cubicBezTo>
                <a:cubicBezTo>
                  <a:pt x="317500" y="77788"/>
                  <a:pt x="361553" y="97632"/>
                  <a:pt x="388144" y="121444"/>
                </a:cubicBezTo>
                <a:cubicBezTo>
                  <a:pt x="414735" y="145257"/>
                  <a:pt x="431403" y="174626"/>
                  <a:pt x="447675" y="214313"/>
                </a:cubicBezTo>
                <a:cubicBezTo>
                  <a:pt x="463947" y="254001"/>
                  <a:pt x="477838" y="312341"/>
                  <a:pt x="485775" y="359569"/>
                </a:cubicBezTo>
                <a:cubicBezTo>
                  <a:pt x="493713" y="406797"/>
                  <a:pt x="490934" y="469900"/>
                  <a:pt x="495300" y="497681"/>
                </a:cubicBezTo>
                <a:cubicBezTo>
                  <a:pt x="499666" y="525462"/>
                  <a:pt x="496888" y="523081"/>
                  <a:pt x="511969" y="526256"/>
                </a:cubicBezTo>
                <a:cubicBezTo>
                  <a:pt x="527050" y="529431"/>
                  <a:pt x="556418" y="523081"/>
                  <a:pt x="585787" y="516731"/>
                </a:cubicBezTo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자유형 120"/>
          <p:cNvSpPr/>
          <p:nvPr/>
        </p:nvSpPr>
        <p:spPr>
          <a:xfrm>
            <a:off x="1077489" y="3347825"/>
            <a:ext cx="22568" cy="631314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5756"/>
              <a:gd name="connsiteX1" fmla="*/ 10000 w 10000"/>
              <a:gd name="connsiteY1" fmla="*/ 5756 h 5756"/>
              <a:gd name="connsiteX0" fmla="*/ 0 w 29998"/>
              <a:gd name="connsiteY0" fmla="*/ 0 h 10046"/>
              <a:gd name="connsiteX1" fmla="*/ 29998 w 29998"/>
              <a:gd name="connsiteY1" fmla="*/ 10046 h 10046"/>
              <a:gd name="connsiteX0" fmla="*/ 0 w 35627"/>
              <a:gd name="connsiteY0" fmla="*/ 0 h 10046"/>
              <a:gd name="connsiteX1" fmla="*/ 29998 w 35627"/>
              <a:gd name="connsiteY1" fmla="*/ 10046 h 10046"/>
              <a:gd name="connsiteX0" fmla="*/ 0 w 38247"/>
              <a:gd name="connsiteY0" fmla="*/ 0 h 9862"/>
              <a:gd name="connsiteX1" fmla="*/ 34999 w 38247"/>
              <a:gd name="connsiteY1" fmla="*/ 9862 h 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247" h="9862">
                <a:moveTo>
                  <a:pt x="0" y="0"/>
                </a:moveTo>
                <a:cubicBezTo>
                  <a:pt x="58329" y="859"/>
                  <a:pt x="31665" y="4072"/>
                  <a:pt x="34999" y="9862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자유형 121"/>
          <p:cNvSpPr/>
          <p:nvPr/>
        </p:nvSpPr>
        <p:spPr>
          <a:xfrm>
            <a:off x="1283251" y="3393529"/>
            <a:ext cx="16143" cy="1005990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4999"/>
              <a:gd name="connsiteY0" fmla="*/ 0 h 9443"/>
              <a:gd name="connsiteX1" fmla="*/ 4999 w 4999"/>
              <a:gd name="connsiteY1" fmla="*/ 9443 h 9443"/>
              <a:gd name="connsiteX0" fmla="*/ 0 w 10000"/>
              <a:gd name="connsiteY0" fmla="*/ 0 h 9635"/>
              <a:gd name="connsiteX1" fmla="*/ 10000 w 10000"/>
              <a:gd name="connsiteY1" fmla="*/ 9635 h 9635"/>
              <a:gd name="connsiteX0" fmla="*/ 0 w 10000"/>
              <a:gd name="connsiteY0" fmla="*/ 0 h 9796"/>
              <a:gd name="connsiteX1" fmla="*/ 10000 w 10000"/>
              <a:gd name="connsiteY1" fmla="*/ 9796 h 9796"/>
              <a:gd name="connsiteX0" fmla="*/ 0 w 48559"/>
              <a:gd name="connsiteY0" fmla="*/ 0 h 10000"/>
              <a:gd name="connsiteX1" fmla="*/ 10000 w 48559"/>
              <a:gd name="connsiteY1" fmla="*/ 10000 h 10000"/>
              <a:gd name="connsiteX0" fmla="*/ 0 w 54729"/>
              <a:gd name="connsiteY0" fmla="*/ 0 h 10149"/>
              <a:gd name="connsiteX1" fmla="*/ 30004 w 54729"/>
              <a:gd name="connsiteY1" fmla="*/ 10149 h 1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729" h="10149">
                <a:moveTo>
                  <a:pt x="0" y="0"/>
                </a:moveTo>
                <a:cubicBezTo>
                  <a:pt x="106682" y="556"/>
                  <a:pt x="23335" y="6409"/>
                  <a:pt x="30004" y="10149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자유형 122"/>
          <p:cNvSpPr/>
          <p:nvPr/>
        </p:nvSpPr>
        <p:spPr>
          <a:xfrm>
            <a:off x="968707" y="3331638"/>
            <a:ext cx="26242" cy="622375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자유형 123"/>
          <p:cNvSpPr/>
          <p:nvPr/>
        </p:nvSpPr>
        <p:spPr>
          <a:xfrm>
            <a:off x="1392031" y="3464369"/>
            <a:ext cx="13606" cy="802394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7374"/>
              <a:gd name="connsiteX1" fmla="*/ 5001 w 5001"/>
              <a:gd name="connsiteY1" fmla="*/ 7374 h 7374"/>
              <a:gd name="connsiteX0" fmla="*/ 0 w 10000"/>
              <a:gd name="connsiteY0" fmla="*/ 0 h 9892"/>
              <a:gd name="connsiteX1" fmla="*/ 10000 w 10000"/>
              <a:gd name="connsiteY1" fmla="*/ 9892 h 9892"/>
              <a:gd name="connsiteX0" fmla="*/ 0 w 29996"/>
              <a:gd name="connsiteY0" fmla="*/ 0 h 9891"/>
              <a:gd name="connsiteX1" fmla="*/ 29996 w 29996"/>
              <a:gd name="connsiteY1" fmla="*/ 9891 h 9891"/>
              <a:gd name="connsiteX0" fmla="*/ 0 w 15372"/>
              <a:gd name="connsiteY0" fmla="*/ 0 h 10000"/>
              <a:gd name="connsiteX1" fmla="*/ 10000 w 15372"/>
              <a:gd name="connsiteY1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372" h="10000">
                <a:moveTo>
                  <a:pt x="0" y="0"/>
                </a:moveTo>
                <a:cubicBezTo>
                  <a:pt x="28885" y="906"/>
                  <a:pt x="7777" y="5381"/>
                  <a:pt x="10000" y="10000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자유형 124"/>
          <p:cNvSpPr/>
          <p:nvPr/>
        </p:nvSpPr>
        <p:spPr>
          <a:xfrm>
            <a:off x="1489011" y="3573479"/>
            <a:ext cx="14385" cy="542848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4430"/>
              <a:gd name="connsiteX1" fmla="*/ 10000 w 10000"/>
              <a:gd name="connsiteY1" fmla="*/ 4430 h 4430"/>
              <a:gd name="connsiteX0" fmla="*/ 0 w 10218"/>
              <a:gd name="connsiteY0" fmla="*/ 0 h 10000"/>
              <a:gd name="connsiteX1" fmla="*/ 10000 w 10218"/>
              <a:gd name="connsiteY1" fmla="*/ 10000 h 10000"/>
              <a:gd name="connsiteX0" fmla="*/ 0 w 11110"/>
              <a:gd name="connsiteY0" fmla="*/ 0 h 10000"/>
              <a:gd name="connsiteX1" fmla="*/ 10000 w 11110"/>
              <a:gd name="connsiteY1" fmla="*/ 10000 h 10000"/>
              <a:gd name="connsiteX0" fmla="*/ 0 w 11110"/>
              <a:gd name="connsiteY0" fmla="*/ 0 h 9461"/>
              <a:gd name="connsiteX1" fmla="*/ 9999 w 11110"/>
              <a:gd name="connsiteY1" fmla="*/ 9461 h 9461"/>
              <a:gd name="connsiteX0" fmla="*/ 0 w 11999"/>
              <a:gd name="connsiteY0" fmla="*/ 0 h 10000"/>
              <a:gd name="connsiteX1" fmla="*/ 9000 w 11999"/>
              <a:gd name="connsiteY1" fmla="*/ 10000 h 10000"/>
              <a:gd name="connsiteX0" fmla="*/ 0 w 15612"/>
              <a:gd name="connsiteY0" fmla="*/ 0 h 11899"/>
              <a:gd name="connsiteX1" fmla="*/ 13501 w 15612"/>
              <a:gd name="connsiteY1" fmla="*/ 11899 h 11899"/>
              <a:gd name="connsiteX0" fmla="*/ 0 w 15612"/>
              <a:gd name="connsiteY0" fmla="*/ 0 h 11646"/>
              <a:gd name="connsiteX1" fmla="*/ 13501 w 15612"/>
              <a:gd name="connsiteY1" fmla="*/ 11646 h 11646"/>
              <a:gd name="connsiteX0" fmla="*/ 0 w 21942"/>
              <a:gd name="connsiteY0" fmla="*/ 0 h 11646"/>
              <a:gd name="connsiteX1" fmla="*/ 13501 w 21942"/>
              <a:gd name="connsiteY1" fmla="*/ 11646 h 1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" h="11646">
                <a:moveTo>
                  <a:pt x="0" y="0"/>
                </a:moveTo>
                <a:cubicBezTo>
                  <a:pt x="34501" y="1181"/>
                  <a:pt x="19501" y="6161"/>
                  <a:pt x="13501" y="11646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6" name="자유형 125"/>
          <p:cNvSpPr/>
          <p:nvPr/>
        </p:nvSpPr>
        <p:spPr>
          <a:xfrm>
            <a:off x="692778" y="3428306"/>
            <a:ext cx="11801" cy="162239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5001"/>
              <a:gd name="connsiteY0" fmla="*/ 0 h 3740"/>
              <a:gd name="connsiteX1" fmla="*/ 5001 w 5001"/>
              <a:gd name="connsiteY1" fmla="*/ 3740 h 3740"/>
              <a:gd name="connsiteX0" fmla="*/ 0 w 10886"/>
              <a:gd name="connsiteY0" fmla="*/ 0 h 10000"/>
              <a:gd name="connsiteX1" fmla="*/ 10000 w 10886"/>
              <a:gd name="connsiteY1" fmla="*/ 10000 h 10000"/>
              <a:gd name="connsiteX0" fmla="*/ 0 w 10886"/>
              <a:gd name="connsiteY0" fmla="*/ 0 h 9574"/>
              <a:gd name="connsiteX1" fmla="*/ 10000 w 10886"/>
              <a:gd name="connsiteY1" fmla="*/ 9574 h 9574"/>
              <a:gd name="connsiteX0" fmla="*/ 0 w 9996"/>
              <a:gd name="connsiteY0" fmla="*/ 0 h 9630"/>
              <a:gd name="connsiteX1" fmla="*/ 9186 w 9996"/>
              <a:gd name="connsiteY1" fmla="*/ 9630 h 9630"/>
              <a:gd name="connsiteX0" fmla="*/ 0 w 18773"/>
              <a:gd name="connsiteY0" fmla="*/ 0 h 4247"/>
              <a:gd name="connsiteX1" fmla="*/ 18376 w 18773"/>
              <a:gd name="connsiteY1" fmla="*/ 4000 h 4247"/>
              <a:gd name="connsiteX0" fmla="*/ 0 w 10000"/>
              <a:gd name="connsiteY0" fmla="*/ 0 h 9418"/>
              <a:gd name="connsiteX1" fmla="*/ 9789 w 10000"/>
              <a:gd name="connsiteY1" fmla="*/ 9418 h 9418"/>
              <a:gd name="connsiteX0" fmla="*/ 0 w 9788"/>
              <a:gd name="connsiteY0" fmla="*/ 0 h 10000"/>
              <a:gd name="connsiteX1" fmla="*/ 9789 w 9788"/>
              <a:gd name="connsiteY1" fmla="*/ 10000 h 10000"/>
              <a:gd name="connsiteX0" fmla="*/ 0 w 10640"/>
              <a:gd name="connsiteY0" fmla="*/ 0 h 10000"/>
              <a:gd name="connsiteX1" fmla="*/ 10001 w 10640"/>
              <a:gd name="connsiteY1" fmla="*/ 10000 h 10000"/>
              <a:gd name="connsiteX0" fmla="*/ 0 w 19999"/>
              <a:gd name="connsiteY0" fmla="*/ 0 h 10577"/>
              <a:gd name="connsiteX1" fmla="*/ 19999 w 19999"/>
              <a:gd name="connsiteY1" fmla="*/ 10577 h 10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999" h="10577">
                <a:moveTo>
                  <a:pt x="0" y="0"/>
                </a:moveTo>
                <a:cubicBezTo>
                  <a:pt x="18333" y="2051"/>
                  <a:pt x="16662" y="7950"/>
                  <a:pt x="19999" y="10577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7" name="자유형 126"/>
          <p:cNvSpPr/>
          <p:nvPr/>
        </p:nvSpPr>
        <p:spPr>
          <a:xfrm>
            <a:off x="880548" y="3341725"/>
            <a:ext cx="26242" cy="622375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511" h="10394">
                <a:moveTo>
                  <a:pt x="0" y="0"/>
                </a:moveTo>
                <a:cubicBezTo>
                  <a:pt x="355665" y="1362"/>
                  <a:pt x="190850" y="4204"/>
                  <a:pt x="208206" y="1039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자유형 127"/>
          <p:cNvSpPr/>
          <p:nvPr/>
        </p:nvSpPr>
        <p:spPr>
          <a:xfrm>
            <a:off x="779544" y="3374173"/>
            <a:ext cx="27975" cy="702013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801" h="11724">
                <a:moveTo>
                  <a:pt x="0" y="0"/>
                </a:moveTo>
                <a:cubicBezTo>
                  <a:pt x="355665" y="1362"/>
                  <a:pt x="216876" y="5534"/>
                  <a:pt x="234232" y="11724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자유형 128"/>
          <p:cNvSpPr/>
          <p:nvPr/>
        </p:nvSpPr>
        <p:spPr>
          <a:xfrm>
            <a:off x="1172980" y="3356474"/>
            <a:ext cx="29946" cy="793448"/>
          </a:xfrm>
          <a:custGeom>
            <a:avLst/>
            <a:gdLst>
              <a:gd name="connsiteX0" fmla="*/ 0 w 4763"/>
              <a:gd name="connsiteY0" fmla="*/ 0 h 897731"/>
              <a:gd name="connsiteX1" fmla="*/ 4763 w 4763"/>
              <a:gd name="connsiteY1" fmla="*/ 897731 h 897731"/>
              <a:gd name="connsiteX0" fmla="*/ 0 w 10000"/>
              <a:gd name="connsiteY0" fmla="*/ 0 h 9708"/>
              <a:gd name="connsiteX1" fmla="*/ 10000 w 10000"/>
              <a:gd name="connsiteY1" fmla="*/ 9708 h 9708"/>
              <a:gd name="connsiteX0" fmla="*/ 959 w 1921"/>
              <a:gd name="connsiteY0" fmla="*/ 0 h 5546"/>
              <a:gd name="connsiteX1" fmla="*/ 961 w 1921"/>
              <a:gd name="connsiteY1" fmla="*/ 5546 h 5546"/>
              <a:gd name="connsiteX0" fmla="*/ 29169 w 32328"/>
              <a:gd name="connsiteY0" fmla="*/ 0 h 10394"/>
              <a:gd name="connsiteX1" fmla="*/ 3156 w 32328"/>
              <a:gd name="connsiteY1" fmla="*/ 10394 h 10394"/>
              <a:gd name="connsiteX0" fmla="*/ 0 w 104110"/>
              <a:gd name="connsiteY0" fmla="*/ 0 h 10394"/>
              <a:gd name="connsiteX1" fmla="*/ 104107 w 104110"/>
              <a:gd name="connsiteY1" fmla="*/ 10394 h 10394"/>
              <a:gd name="connsiteX0" fmla="*/ 0 w 152056"/>
              <a:gd name="connsiteY0" fmla="*/ 0 h 10394"/>
              <a:gd name="connsiteX1" fmla="*/ 104107 w 152056"/>
              <a:gd name="connsiteY1" fmla="*/ 10394 h 10394"/>
              <a:gd name="connsiteX0" fmla="*/ 0 w 208210"/>
              <a:gd name="connsiteY0" fmla="*/ 0 h 10394"/>
              <a:gd name="connsiteX1" fmla="*/ 208206 w 208210"/>
              <a:gd name="connsiteY1" fmla="*/ 10394 h 10394"/>
              <a:gd name="connsiteX0" fmla="*/ 0 w 231511"/>
              <a:gd name="connsiteY0" fmla="*/ 0 h 10394"/>
              <a:gd name="connsiteX1" fmla="*/ 208206 w 231511"/>
              <a:gd name="connsiteY1" fmla="*/ 10394 h 10394"/>
              <a:gd name="connsiteX0" fmla="*/ 0 w 246801"/>
              <a:gd name="connsiteY0" fmla="*/ 0 h 11724"/>
              <a:gd name="connsiteX1" fmla="*/ 234232 w 246801"/>
              <a:gd name="connsiteY1" fmla="*/ 11724 h 11724"/>
              <a:gd name="connsiteX0" fmla="*/ 0 w 264189"/>
              <a:gd name="connsiteY0" fmla="*/ 0 h 13251"/>
              <a:gd name="connsiteX1" fmla="*/ 260255 w 264189"/>
              <a:gd name="connsiteY1" fmla="*/ 13251 h 1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189" h="13251">
                <a:moveTo>
                  <a:pt x="0" y="0"/>
                </a:moveTo>
                <a:cubicBezTo>
                  <a:pt x="355665" y="1362"/>
                  <a:pt x="242899" y="7061"/>
                  <a:pt x="260255" y="13251"/>
                </a:cubicBezTo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3" name="직선 화살표 연결선 132"/>
          <p:cNvCxnSpPr/>
          <p:nvPr/>
        </p:nvCxnSpPr>
        <p:spPr>
          <a:xfrm>
            <a:off x="805206" y="3561419"/>
            <a:ext cx="0" cy="93415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/>
          <p:cNvCxnSpPr/>
          <p:nvPr/>
        </p:nvCxnSpPr>
        <p:spPr>
          <a:xfrm rot="16200000">
            <a:off x="828000" y="3600017"/>
            <a:ext cx="0" cy="45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직선 연결선 134"/>
          <p:cNvCxnSpPr/>
          <p:nvPr/>
        </p:nvCxnSpPr>
        <p:spPr>
          <a:xfrm rot="10800000">
            <a:off x="854782" y="3566608"/>
            <a:ext cx="0" cy="5161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화살표 연결선 135"/>
          <p:cNvCxnSpPr/>
          <p:nvPr/>
        </p:nvCxnSpPr>
        <p:spPr>
          <a:xfrm>
            <a:off x="1099014" y="3655911"/>
            <a:ext cx="0" cy="93415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 rot="16200000">
            <a:off x="1121808" y="3691135"/>
            <a:ext cx="0" cy="45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직선 연결선 137"/>
          <p:cNvCxnSpPr/>
          <p:nvPr/>
        </p:nvCxnSpPr>
        <p:spPr>
          <a:xfrm rot="10800000">
            <a:off x="1148590" y="3661100"/>
            <a:ext cx="0" cy="5161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직선 연결선 138"/>
          <p:cNvCxnSpPr/>
          <p:nvPr/>
        </p:nvCxnSpPr>
        <p:spPr>
          <a:xfrm>
            <a:off x="1100392" y="3656558"/>
            <a:ext cx="97497" cy="36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/>
          <p:cNvCxnSpPr/>
          <p:nvPr/>
        </p:nvCxnSpPr>
        <p:spPr>
          <a:xfrm>
            <a:off x="808870" y="3562066"/>
            <a:ext cx="97497" cy="36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화살표 연결선 141"/>
          <p:cNvCxnSpPr/>
          <p:nvPr/>
        </p:nvCxnSpPr>
        <p:spPr>
          <a:xfrm>
            <a:off x="1401843" y="3801024"/>
            <a:ext cx="0" cy="93415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연결선 142"/>
          <p:cNvCxnSpPr/>
          <p:nvPr/>
        </p:nvCxnSpPr>
        <p:spPr>
          <a:xfrm rot="16200000">
            <a:off x="1424637" y="3836248"/>
            <a:ext cx="0" cy="45588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/>
          <p:cNvCxnSpPr/>
          <p:nvPr/>
        </p:nvCxnSpPr>
        <p:spPr>
          <a:xfrm rot="10800000">
            <a:off x="1451419" y="3806213"/>
            <a:ext cx="0" cy="5161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>
            <a:off x="1409570" y="3801671"/>
            <a:ext cx="97497" cy="36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/>
          <p:nvPr/>
        </p:nvCxnSpPr>
        <p:spPr>
          <a:xfrm rot="20073261" flipV="1">
            <a:off x="2651263" y="3546507"/>
            <a:ext cx="19895" cy="3783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 rot="20073261" flipH="1" flipV="1">
            <a:off x="2622630" y="3575842"/>
            <a:ext cx="37846" cy="1709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직선 연결선 171"/>
          <p:cNvCxnSpPr/>
          <p:nvPr/>
        </p:nvCxnSpPr>
        <p:spPr>
          <a:xfrm flipV="1">
            <a:off x="2621401" y="3544800"/>
            <a:ext cx="0" cy="15695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직선 연결선 215"/>
          <p:cNvCxnSpPr/>
          <p:nvPr/>
        </p:nvCxnSpPr>
        <p:spPr>
          <a:xfrm rot="20073261" flipV="1">
            <a:off x="2808425" y="3713584"/>
            <a:ext cx="19895" cy="3783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직선 연결선 216"/>
          <p:cNvCxnSpPr/>
          <p:nvPr/>
        </p:nvCxnSpPr>
        <p:spPr>
          <a:xfrm rot="20073261" flipH="1" flipV="1">
            <a:off x="2779792" y="3742919"/>
            <a:ext cx="37846" cy="1709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직선 연결선 217"/>
          <p:cNvCxnSpPr/>
          <p:nvPr/>
        </p:nvCxnSpPr>
        <p:spPr>
          <a:xfrm flipV="1">
            <a:off x="2778563" y="3713868"/>
            <a:ext cx="0" cy="15695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직선 연결선 220"/>
          <p:cNvCxnSpPr/>
          <p:nvPr/>
        </p:nvCxnSpPr>
        <p:spPr>
          <a:xfrm rot="20073261" flipV="1">
            <a:off x="3003688" y="3885626"/>
            <a:ext cx="19895" cy="37834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직선 연결선 221"/>
          <p:cNvCxnSpPr/>
          <p:nvPr/>
        </p:nvCxnSpPr>
        <p:spPr>
          <a:xfrm rot="20073261" flipH="1" flipV="1">
            <a:off x="2975055" y="3914961"/>
            <a:ext cx="37846" cy="1709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직선 연결선 222"/>
          <p:cNvCxnSpPr/>
          <p:nvPr/>
        </p:nvCxnSpPr>
        <p:spPr>
          <a:xfrm flipV="1">
            <a:off x="2973826" y="3882937"/>
            <a:ext cx="0" cy="156955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자유형 1"/>
          <p:cNvSpPr/>
          <p:nvPr/>
        </p:nvSpPr>
        <p:spPr>
          <a:xfrm>
            <a:off x="2621756" y="3526630"/>
            <a:ext cx="531066" cy="16670"/>
          </a:xfrm>
          <a:custGeom>
            <a:avLst/>
            <a:gdLst>
              <a:gd name="connsiteX0" fmla="*/ 0 w 526257"/>
              <a:gd name="connsiteY0" fmla="*/ 2381 h 2381"/>
              <a:gd name="connsiteX1" fmla="*/ 526257 w 526257"/>
              <a:gd name="connsiteY1" fmla="*/ 0 h 2381"/>
              <a:gd name="connsiteX0" fmla="*/ 0 w 10000"/>
              <a:gd name="connsiteY0" fmla="*/ 10000 h 39000"/>
              <a:gd name="connsiteX1" fmla="*/ 10000 w 10000"/>
              <a:gd name="connsiteY1" fmla="*/ 0 h 39000"/>
              <a:gd name="connsiteX0" fmla="*/ 0 w 9955"/>
              <a:gd name="connsiteY0" fmla="*/ 50004 h 55228"/>
              <a:gd name="connsiteX1" fmla="*/ 9955 w 9955"/>
              <a:gd name="connsiteY1" fmla="*/ 0 h 55228"/>
              <a:gd name="connsiteX0" fmla="*/ 0 w 10000"/>
              <a:gd name="connsiteY0" fmla="*/ 9054 h 9054"/>
              <a:gd name="connsiteX1" fmla="*/ 10000 w 10000"/>
              <a:gd name="connsiteY1" fmla="*/ 0 h 9054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0137"/>
              <a:gd name="connsiteY0" fmla="*/ 14001 h 15351"/>
              <a:gd name="connsiteX1" fmla="*/ 10137 w 10137"/>
              <a:gd name="connsiteY1" fmla="*/ 0 h 15351"/>
              <a:gd name="connsiteX0" fmla="*/ 0 w 10137"/>
              <a:gd name="connsiteY0" fmla="*/ 14001 h 14001"/>
              <a:gd name="connsiteX1" fmla="*/ 10137 w 10137"/>
              <a:gd name="connsiteY1" fmla="*/ 0 h 1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137" h="14001">
                <a:moveTo>
                  <a:pt x="0" y="14001"/>
                </a:moveTo>
                <a:cubicBezTo>
                  <a:pt x="3348" y="13335"/>
                  <a:pt x="7107" y="16669"/>
                  <a:pt x="10137" y="0"/>
                </a:cubicBezTo>
              </a:path>
            </a:pathLst>
          </a:custGeom>
          <a:noFill/>
          <a:ln w="6350">
            <a:solidFill>
              <a:srgbClr val="FF0000"/>
            </a:solidFill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자유형 69"/>
          <p:cNvSpPr/>
          <p:nvPr/>
        </p:nvSpPr>
        <p:spPr>
          <a:xfrm>
            <a:off x="2776536" y="3695697"/>
            <a:ext cx="452483" cy="14289"/>
          </a:xfrm>
          <a:custGeom>
            <a:avLst/>
            <a:gdLst>
              <a:gd name="connsiteX0" fmla="*/ 0 w 526257"/>
              <a:gd name="connsiteY0" fmla="*/ 2381 h 2381"/>
              <a:gd name="connsiteX1" fmla="*/ 526257 w 526257"/>
              <a:gd name="connsiteY1" fmla="*/ 0 h 2381"/>
              <a:gd name="connsiteX0" fmla="*/ 0 w 10000"/>
              <a:gd name="connsiteY0" fmla="*/ 10000 h 39000"/>
              <a:gd name="connsiteX1" fmla="*/ 10000 w 10000"/>
              <a:gd name="connsiteY1" fmla="*/ 0 h 39000"/>
              <a:gd name="connsiteX0" fmla="*/ 0 w 9955"/>
              <a:gd name="connsiteY0" fmla="*/ 50004 h 55228"/>
              <a:gd name="connsiteX1" fmla="*/ 9955 w 9955"/>
              <a:gd name="connsiteY1" fmla="*/ 0 h 55228"/>
              <a:gd name="connsiteX0" fmla="*/ 0 w 10000"/>
              <a:gd name="connsiteY0" fmla="*/ 9054 h 9054"/>
              <a:gd name="connsiteX1" fmla="*/ 10000 w 10000"/>
              <a:gd name="connsiteY1" fmla="*/ 0 h 9054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0137"/>
              <a:gd name="connsiteY0" fmla="*/ 14001 h 15351"/>
              <a:gd name="connsiteX1" fmla="*/ 10137 w 10137"/>
              <a:gd name="connsiteY1" fmla="*/ 0 h 15351"/>
              <a:gd name="connsiteX0" fmla="*/ 0 w 10137"/>
              <a:gd name="connsiteY0" fmla="*/ 14001 h 14001"/>
              <a:gd name="connsiteX1" fmla="*/ 10137 w 10137"/>
              <a:gd name="connsiteY1" fmla="*/ 0 h 14001"/>
              <a:gd name="connsiteX0" fmla="*/ 0 w 8637"/>
              <a:gd name="connsiteY0" fmla="*/ 12001 h 12309"/>
              <a:gd name="connsiteX1" fmla="*/ 8637 w 8637"/>
              <a:gd name="connsiteY1" fmla="*/ 0 h 12309"/>
              <a:gd name="connsiteX0" fmla="*/ 0 w 10000"/>
              <a:gd name="connsiteY0" fmla="*/ 9750 h 9750"/>
              <a:gd name="connsiteX1" fmla="*/ 10000 w 10000"/>
              <a:gd name="connsiteY1" fmla="*/ 0 h 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9750">
                <a:moveTo>
                  <a:pt x="0" y="9750"/>
                </a:moveTo>
                <a:cubicBezTo>
                  <a:pt x="3876" y="9209"/>
                  <a:pt x="6492" y="8667"/>
                  <a:pt x="10000" y="0"/>
                </a:cubicBezTo>
              </a:path>
            </a:pathLst>
          </a:custGeom>
          <a:noFill/>
          <a:ln w="6350">
            <a:solidFill>
              <a:srgbClr val="FF0000"/>
            </a:solidFill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자유형 70"/>
          <p:cNvSpPr/>
          <p:nvPr/>
        </p:nvSpPr>
        <p:spPr>
          <a:xfrm>
            <a:off x="2971799" y="3864769"/>
            <a:ext cx="264355" cy="11907"/>
          </a:xfrm>
          <a:custGeom>
            <a:avLst/>
            <a:gdLst>
              <a:gd name="connsiteX0" fmla="*/ 0 w 526257"/>
              <a:gd name="connsiteY0" fmla="*/ 2381 h 2381"/>
              <a:gd name="connsiteX1" fmla="*/ 526257 w 526257"/>
              <a:gd name="connsiteY1" fmla="*/ 0 h 2381"/>
              <a:gd name="connsiteX0" fmla="*/ 0 w 10000"/>
              <a:gd name="connsiteY0" fmla="*/ 10000 h 39000"/>
              <a:gd name="connsiteX1" fmla="*/ 10000 w 10000"/>
              <a:gd name="connsiteY1" fmla="*/ 0 h 39000"/>
              <a:gd name="connsiteX0" fmla="*/ 0 w 9955"/>
              <a:gd name="connsiteY0" fmla="*/ 50004 h 55228"/>
              <a:gd name="connsiteX1" fmla="*/ 9955 w 9955"/>
              <a:gd name="connsiteY1" fmla="*/ 0 h 55228"/>
              <a:gd name="connsiteX0" fmla="*/ 0 w 10000"/>
              <a:gd name="connsiteY0" fmla="*/ 9054 h 9054"/>
              <a:gd name="connsiteX1" fmla="*/ 10000 w 10000"/>
              <a:gd name="connsiteY1" fmla="*/ 0 h 9054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3364"/>
              <a:gd name="connsiteY0" fmla="*/ 30001 h 30001"/>
              <a:gd name="connsiteX1" fmla="*/ 13364 w 13364"/>
              <a:gd name="connsiteY1" fmla="*/ 0 h 30001"/>
              <a:gd name="connsiteX0" fmla="*/ 0 w 10137"/>
              <a:gd name="connsiteY0" fmla="*/ 14001 h 15351"/>
              <a:gd name="connsiteX1" fmla="*/ 10137 w 10137"/>
              <a:gd name="connsiteY1" fmla="*/ 0 h 15351"/>
              <a:gd name="connsiteX0" fmla="*/ 0 w 10137"/>
              <a:gd name="connsiteY0" fmla="*/ 14001 h 14001"/>
              <a:gd name="connsiteX1" fmla="*/ 10137 w 10137"/>
              <a:gd name="connsiteY1" fmla="*/ 0 h 14001"/>
              <a:gd name="connsiteX0" fmla="*/ 0 w 8637"/>
              <a:gd name="connsiteY0" fmla="*/ 12001 h 12309"/>
              <a:gd name="connsiteX1" fmla="*/ 8637 w 8637"/>
              <a:gd name="connsiteY1" fmla="*/ 0 h 12309"/>
              <a:gd name="connsiteX0" fmla="*/ 0 w 10000"/>
              <a:gd name="connsiteY0" fmla="*/ 9750 h 9750"/>
              <a:gd name="connsiteX1" fmla="*/ 10000 w 10000"/>
              <a:gd name="connsiteY1" fmla="*/ 0 h 9750"/>
              <a:gd name="connsiteX0" fmla="*/ 0 w 5579"/>
              <a:gd name="connsiteY0" fmla="*/ 5000 h 5627"/>
              <a:gd name="connsiteX1" fmla="*/ 5579 w 5579"/>
              <a:gd name="connsiteY1" fmla="*/ 0 h 5627"/>
              <a:gd name="connsiteX0" fmla="*/ 0 w 10000"/>
              <a:gd name="connsiteY0" fmla="*/ 8886 h 8886"/>
              <a:gd name="connsiteX1" fmla="*/ 10000 w 10000"/>
              <a:gd name="connsiteY1" fmla="*/ 0 h 8886"/>
              <a:gd name="connsiteX0" fmla="*/ 0 w 10472"/>
              <a:gd name="connsiteY0" fmla="*/ 16665 h 16665"/>
              <a:gd name="connsiteX1" fmla="*/ 10472 w 10472"/>
              <a:gd name="connsiteY1" fmla="*/ 0 h 16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2" h="16665">
                <a:moveTo>
                  <a:pt x="0" y="16665"/>
                </a:moveTo>
                <a:cubicBezTo>
                  <a:pt x="6947" y="15554"/>
                  <a:pt x="4750" y="11112"/>
                  <a:pt x="10472" y="0"/>
                </a:cubicBezTo>
              </a:path>
            </a:pathLst>
          </a:custGeom>
          <a:noFill/>
          <a:ln w="6350">
            <a:solidFill>
              <a:srgbClr val="FF0000"/>
            </a:solidFill>
            <a:tailEnd type="triangle"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제목 3"/>
          <p:cNvSpPr>
            <a:spLocks noGrp="1"/>
          </p:cNvSpPr>
          <p:nvPr>
            <p:ph type="title"/>
          </p:nvPr>
        </p:nvSpPr>
        <p:spPr>
          <a:xfrm>
            <a:off x="462090" y="3465"/>
            <a:ext cx="3965894" cy="768085"/>
          </a:xfrm>
        </p:spPr>
        <p:txBody>
          <a:bodyPr>
            <a:normAutofit fontScale="90000"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의 정의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7545" y="1016605"/>
            <a:ext cx="40330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/>
              <a:t>디렉션</a:t>
            </a:r>
            <a:r>
              <a:rPr lang="ko-KR" altLang="en-US" dirty="0"/>
              <a:t> 베이스 </a:t>
            </a:r>
            <a:r>
              <a:rPr lang="en-US" altLang="ko-KR" dirty="0"/>
              <a:t>= </a:t>
            </a:r>
            <a:r>
              <a:rPr lang="ko-KR" altLang="en-US" dirty="0" err="1"/>
              <a:t>디렉션</a:t>
            </a:r>
            <a:r>
              <a:rPr lang="ko-KR" altLang="en-US" dirty="0"/>
              <a:t> 앵글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sz="1600" dirty="0"/>
              <a:t> -</a:t>
            </a:r>
            <a:r>
              <a:rPr lang="ko-KR" altLang="en-US" sz="1600" dirty="0"/>
              <a:t>좌</a:t>
            </a:r>
            <a:r>
              <a:rPr lang="en-US" altLang="ko-KR" sz="1600" dirty="0"/>
              <a:t>, </a:t>
            </a:r>
            <a:r>
              <a:rPr lang="ko-KR" altLang="en-US" sz="1600" dirty="0"/>
              <a:t>우의 </a:t>
            </a:r>
            <a:r>
              <a:rPr lang="ko-KR" altLang="en-US" sz="1600" dirty="0" err="1"/>
              <a:t>당김성</a:t>
            </a:r>
            <a:endParaRPr lang="en-US" altLang="ko-KR" sz="1600" dirty="0"/>
          </a:p>
          <a:p>
            <a:pPr>
              <a:lnSpc>
                <a:spcPct val="150000"/>
              </a:lnSpc>
            </a:pPr>
            <a:r>
              <a:rPr lang="ko-KR" altLang="en-US" sz="1600" dirty="0" err="1"/>
              <a:t>층의흐름</a:t>
            </a:r>
            <a:r>
              <a:rPr lang="en-US" altLang="ko-KR" sz="1600" dirty="0"/>
              <a:t>, </a:t>
            </a:r>
            <a:r>
              <a:rPr lang="ko-KR" altLang="en-US" sz="1600" dirty="0"/>
              <a:t>기장 확보를 할 때 사용</a:t>
            </a:r>
            <a:endParaRPr lang="en-US" altLang="ko-KR" sz="1600" dirty="0"/>
          </a:p>
          <a:p>
            <a:pPr>
              <a:lnSpc>
                <a:spcPct val="150000"/>
              </a:lnSpc>
            </a:pPr>
            <a:endParaRPr lang="en-US" altLang="ko-KR" sz="1600" dirty="0"/>
          </a:p>
          <a:p>
            <a:pPr>
              <a:lnSpc>
                <a:spcPct val="150000"/>
              </a:lnSpc>
            </a:pPr>
            <a:r>
              <a:rPr lang="ko-KR" altLang="en-US" dirty="0"/>
              <a:t>리프트 베이스 </a:t>
            </a:r>
            <a:r>
              <a:rPr lang="en-US" altLang="ko-KR" dirty="0"/>
              <a:t>= </a:t>
            </a:r>
            <a:r>
              <a:rPr lang="ko-KR" altLang="en-US" dirty="0"/>
              <a:t>리프트 앵글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sz="1600" dirty="0"/>
              <a:t> - </a:t>
            </a:r>
            <a:r>
              <a:rPr lang="ko-KR" altLang="en-US" sz="1600" dirty="0"/>
              <a:t>상</a:t>
            </a:r>
            <a:r>
              <a:rPr lang="en-US" altLang="ko-KR" sz="1600" dirty="0"/>
              <a:t>, </a:t>
            </a:r>
            <a:r>
              <a:rPr lang="ko-KR" altLang="en-US" sz="1600" dirty="0"/>
              <a:t>하의 높낮이</a:t>
            </a:r>
            <a:endParaRPr lang="en-US" altLang="ko-KR" sz="1600" dirty="0"/>
          </a:p>
          <a:p>
            <a:pPr>
              <a:lnSpc>
                <a:spcPct val="150000"/>
              </a:lnSpc>
            </a:pPr>
            <a:r>
              <a:rPr lang="ko-KR" altLang="en-US" sz="1600" dirty="0"/>
              <a:t>모발의 들고 낮춤으로 층의 크기</a:t>
            </a:r>
            <a:r>
              <a:rPr lang="en-US" altLang="ko-KR" sz="1600" dirty="0"/>
              <a:t>, </a:t>
            </a:r>
            <a:r>
              <a:rPr lang="ko-KR" altLang="en-US" sz="1600" dirty="0"/>
              <a:t>층의 </a:t>
            </a:r>
            <a:r>
              <a:rPr lang="ko-KR" altLang="en-US" sz="1600" dirty="0" err="1"/>
              <a:t>무게감을</a:t>
            </a:r>
            <a:r>
              <a:rPr lang="ko-KR" altLang="en-US" sz="1600" dirty="0"/>
              <a:t> 표현할 때 사용</a:t>
            </a:r>
            <a:endParaRPr lang="en-US" altLang="ko-KR" sz="1600" dirty="0"/>
          </a:p>
        </p:txBody>
      </p:sp>
      <p:grpSp>
        <p:nvGrpSpPr>
          <p:cNvPr id="81" name="그룹 80"/>
          <p:cNvGrpSpPr/>
          <p:nvPr/>
        </p:nvGrpSpPr>
        <p:grpSpPr>
          <a:xfrm>
            <a:off x="4500563" y="627534"/>
            <a:ext cx="806452" cy="2148559"/>
            <a:chOff x="5220071" y="837505"/>
            <a:chExt cx="806452" cy="2148559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5220072" y="837505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>
              <a:off x="6026522" y="837505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5220072" y="2277367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5220072" y="839093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5623297" y="837505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12"/>
            <p:cNvGrpSpPr/>
            <p:nvPr/>
          </p:nvGrpSpPr>
          <p:grpSpPr>
            <a:xfrm>
              <a:off x="5577379" y="842092"/>
              <a:ext cx="45918" cy="54006"/>
              <a:chOff x="4860032" y="1203598"/>
              <a:chExt cx="183673" cy="216024"/>
            </a:xfrm>
          </p:grpSpPr>
          <p:cxnSp>
            <p:nvCxnSpPr>
              <p:cNvPr id="9" name="직선 연결선 8"/>
              <p:cNvCxnSpPr/>
              <p:nvPr/>
            </p:nvCxnSpPr>
            <p:spPr>
              <a:xfrm>
                <a:off x="4860032" y="1203598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21"/>
              <p:cNvCxnSpPr/>
              <p:nvPr/>
            </p:nvCxnSpPr>
            <p:spPr>
              <a:xfrm flipH="1">
                <a:off x="4860032" y="1419622"/>
                <a:ext cx="1836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직선 연결선 24"/>
            <p:cNvCxnSpPr/>
            <p:nvPr/>
          </p:nvCxnSpPr>
          <p:spPr>
            <a:xfrm>
              <a:off x="5220072" y="838917"/>
              <a:ext cx="403225" cy="7072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flipH="1">
              <a:off x="5623297" y="838917"/>
              <a:ext cx="403226" cy="7072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5623297" y="1546202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5220071" y="2278779"/>
              <a:ext cx="403226" cy="7072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H="1">
              <a:off x="5623297" y="2278779"/>
              <a:ext cx="403225" cy="7072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그룹 60"/>
          <p:cNvGrpSpPr/>
          <p:nvPr/>
        </p:nvGrpSpPr>
        <p:grpSpPr>
          <a:xfrm>
            <a:off x="7725991" y="627534"/>
            <a:ext cx="806450" cy="2153740"/>
            <a:chOff x="6763122" y="843558"/>
            <a:chExt cx="806450" cy="2153740"/>
          </a:xfrm>
        </p:grpSpPr>
        <p:cxnSp>
          <p:nvCxnSpPr>
            <p:cNvPr id="35" name="직선 연결선 34"/>
            <p:cNvCxnSpPr/>
            <p:nvPr/>
          </p:nvCxnSpPr>
          <p:spPr>
            <a:xfrm>
              <a:off x="676312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756957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직선 연결선 37"/>
            <p:cNvCxnSpPr/>
            <p:nvPr/>
          </p:nvCxnSpPr>
          <p:spPr>
            <a:xfrm>
              <a:off x="6763122" y="2283420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6763122" y="845146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/>
          </p:nvCxnSpPr>
          <p:spPr>
            <a:xfrm>
              <a:off x="7166347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그룹 45"/>
            <p:cNvGrpSpPr/>
            <p:nvPr/>
          </p:nvGrpSpPr>
          <p:grpSpPr>
            <a:xfrm>
              <a:off x="7514129" y="848145"/>
              <a:ext cx="45918" cy="54006"/>
              <a:chOff x="4860032" y="1203598"/>
              <a:chExt cx="183673" cy="216024"/>
            </a:xfrm>
          </p:grpSpPr>
          <p:cxnSp>
            <p:nvCxnSpPr>
              <p:cNvPr id="47" name="직선 연결선 46"/>
              <p:cNvCxnSpPr/>
              <p:nvPr/>
            </p:nvCxnSpPr>
            <p:spPr>
              <a:xfrm>
                <a:off x="4860032" y="1203598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/>
              <p:cNvCxnSpPr/>
              <p:nvPr/>
            </p:nvCxnSpPr>
            <p:spPr>
              <a:xfrm flipH="1">
                <a:off x="4860032" y="1419622"/>
                <a:ext cx="1836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직선 연결선 48"/>
            <p:cNvCxnSpPr/>
            <p:nvPr/>
          </p:nvCxnSpPr>
          <p:spPr>
            <a:xfrm>
              <a:off x="6763122" y="854495"/>
              <a:ext cx="806450" cy="7089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>
              <a:off x="6763122" y="2277070"/>
              <a:ext cx="806450" cy="7202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>
              <a:off x="7569572" y="1557436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그룹 61"/>
          <p:cNvGrpSpPr/>
          <p:nvPr/>
        </p:nvGrpSpPr>
        <p:grpSpPr>
          <a:xfrm flipH="1">
            <a:off x="6113278" y="627534"/>
            <a:ext cx="806450" cy="2153740"/>
            <a:chOff x="6763122" y="843558"/>
            <a:chExt cx="806450" cy="2153740"/>
          </a:xfrm>
        </p:grpSpPr>
        <p:cxnSp>
          <p:nvCxnSpPr>
            <p:cNvPr id="63" name="직선 연결선 62"/>
            <p:cNvCxnSpPr/>
            <p:nvPr/>
          </p:nvCxnSpPr>
          <p:spPr>
            <a:xfrm>
              <a:off x="676312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/>
            <p:nvPr/>
          </p:nvCxnSpPr>
          <p:spPr>
            <a:xfrm>
              <a:off x="756957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>
              <a:off x="6763122" y="2283420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>
              <a:off x="6763122" y="845146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연결선 66"/>
            <p:cNvCxnSpPr/>
            <p:nvPr/>
          </p:nvCxnSpPr>
          <p:spPr>
            <a:xfrm>
              <a:off x="7166347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그룹 67"/>
            <p:cNvGrpSpPr/>
            <p:nvPr/>
          </p:nvGrpSpPr>
          <p:grpSpPr>
            <a:xfrm>
              <a:off x="7514129" y="848145"/>
              <a:ext cx="45918" cy="54006"/>
              <a:chOff x="4860032" y="1203598"/>
              <a:chExt cx="183673" cy="216024"/>
            </a:xfrm>
          </p:grpSpPr>
          <p:cxnSp>
            <p:nvCxnSpPr>
              <p:cNvPr id="73" name="직선 연결선 72"/>
              <p:cNvCxnSpPr/>
              <p:nvPr/>
            </p:nvCxnSpPr>
            <p:spPr>
              <a:xfrm>
                <a:off x="4860032" y="1203598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연결선 73"/>
              <p:cNvCxnSpPr/>
              <p:nvPr/>
            </p:nvCxnSpPr>
            <p:spPr>
              <a:xfrm flipH="1">
                <a:off x="4860032" y="1419622"/>
                <a:ext cx="1836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직선 연결선 68"/>
            <p:cNvCxnSpPr/>
            <p:nvPr/>
          </p:nvCxnSpPr>
          <p:spPr>
            <a:xfrm>
              <a:off x="6763122" y="854495"/>
              <a:ext cx="806450" cy="7089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직선 연결선 69"/>
            <p:cNvCxnSpPr/>
            <p:nvPr/>
          </p:nvCxnSpPr>
          <p:spPr>
            <a:xfrm>
              <a:off x="6763122" y="2277070"/>
              <a:ext cx="806450" cy="7202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직선 연결선 71"/>
            <p:cNvCxnSpPr/>
            <p:nvPr/>
          </p:nvCxnSpPr>
          <p:spPr>
            <a:xfrm>
              <a:off x="7569572" y="1557436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그룹 81"/>
          <p:cNvGrpSpPr/>
          <p:nvPr/>
        </p:nvGrpSpPr>
        <p:grpSpPr>
          <a:xfrm rot="16200000">
            <a:off x="7432289" y="2805569"/>
            <a:ext cx="806450" cy="2153740"/>
            <a:chOff x="6763122" y="843558"/>
            <a:chExt cx="806450" cy="2153740"/>
          </a:xfrm>
        </p:grpSpPr>
        <p:cxnSp>
          <p:nvCxnSpPr>
            <p:cNvPr id="83" name="직선 연결선 82"/>
            <p:cNvCxnSpPr/>
            <p:nvPr/>
          </p:nvCxnSpPr>
          <p:spPr>
            <a:xfrm>
              <a:off x="676312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/>
            <p:nvPr/>
          </p:nvCxnSpPr>
          <p:spPr>
            <a:xfrm>
              <a:off x="756957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6763122" y="2283420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763122" y="845146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7166347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그룹 87"/>
            <p:cNvGrpSpPr/>
            <p:nvPr/>
          </p:nvGrpSpPr>
          <p:grpSpPr>
            <a:xfrm>
              <a:off x="7514129" y="848145"/>
              <a:ext cx="45918" cy="54006"/>
              <a:chOff x="4860032" y="1203598"/>
              <a:chExt cx="183673" cy="216024"/>
            </a:xfrm>
          </p:grpSpPr>
          <p:cxnSp>
            <p:nvCxnSpPr>
              <p:cNvPr id="92" name="직선 연결선 91"/>
              <p:cNvCxnSpPr/>
              <p:nvPr/>
            </p:nvCxnSpPr>
            <p:spPr>
              <a:xfrm>
                <a:off x="4860032" y="1203598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직선 연결선 92"/>
              <p:cNvCxnSpPr/>
              <p:nvPr/>
            </p:nvCxnSpPr>
            <p:spPr>
              <a:xfrm flipH="1">
                <a:off x="4860032" y="1419622"/>
                <a:ext cx="1836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직선 연결선 88"/>
            <p:cNvCxnSpPr/>
            <p:nvPr/>
          </p:nvCxnSpPr>
          <p:spPr>
            <a:xfrm>
              <a:off x="6763122" y="854495"/>
              <a:ext cx="806450" cy="7089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6763122" y="2277070"/>
              <a:ext cx="806450" cy="7202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7569572" y="1557436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그룹 93"/>
          <p:cNvGrpSpPr/>
          <p:nvPr/>
        </p:nvGrpSpPr>
        <p:grpSpPr>
          <a:xfrm rot="16200000" flipH="1">
            <a:off x="5174208" y="2803282"/>
            <a:ext cx="806450" cy="2153740"/>
            <a:chOff x="6763122" y="843558"/>
            <a:chExt cx="806450" cy="2153740"/>
          </a:xfrm>
        </p:grpSpPr>
        <p:cxnSp>
          <p:nvCxnSpPr>
            <p:cNvPr id="95" name="직선 연결선 94"/>
            <p:cNvCxnSpPr/>
            <p:nvPr/>
          </p:nvCxnSpPr>
          <p:spPr>
            <a:xfrm>
              <a:off x="676312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직선 연결선 95"/>
            <p:cNvCxnSpPr/>
            <p:nvPr/>
          </p:nvCxnSpPr>
          <p:spPr>
            <a:xfrm>
              <a:off x="7569572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6763122" y="2283420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6763122" y="845146"/>
              <a:ext cx="8064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7166347" y="843558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그룹 99"/>
            <p:cNvGrpSpPr/>
            <p:nvPr/>
          </p:nvGrpSpPr>
          <p:grpSpPr>
            <a:xfrm>
              <a:off x="7514129" y="848145"/>
              <a:ext cx="45918" cy="54006"/>
              <a:chOff x="4860032" y="1203598"/>
              <a:chExt cx="183673" cy="216024"/>
            </a:xfrm>
          </p:grpSpPr>
          <p:cxnSp>
            <p:nvCxnSpPr>
              <p:cNvPr id="104" name="직선 연결선 103"/>
              <p:cNvCxnSpPr/>
              <p:nvPr/>
            </p:nvCxnSpPr>
            <p:spPr>
              <a:xfrm>
                <a:off x="4860032" y="1203598"/>
                <a:ext cx="0" cy="216024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/>
              <p:cNvCxnSpPr/>
              <p:nvPr/>
            </p:nvCxnSpPr>
            <p:spPr>
              <a:xfrm flipH="1">
                <a:off x="4860032" y="1419622"/>
                <a:ext cx="18367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직선 연결선 100"/>
            <p:cNvCxnSpPr/>
            <p:nvPr/>
          </p:nvCxnSpPr>
          <p:spPr>
            <a:xfrm>
              <a:off x="6763122" y="854495"/>
              <a:ext cx="806450" cy="70899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연결선 101"/>
            <p:cNvCxnSpPr/>
            <p:nvPr/>
          </p:nvCxnSpPr>
          <p:spPr>
            <a:xfrm>
              <a:off x="6763122" y="2277070"/>
              <a:ext cx="806450" cy="720228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직선 연결선 102"/>
            <p:cNvCxnSpPr/>
            <p:nvPr/>
          </p:nvCxnSpPr>
          <p:spPr>
            <a:xfrm>
              <a:off x="7569572" y="1557436"/>
              <a:ext cx="0" cy="143986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TextBox 105"/>
          <p:cNvSpPr txBox="1"/>
          <p:nvPr/>
        </p:nvSpPr>
        <p:spPr>
          <a:xfrm>
            <a:off x="4505150" y="412090"/>
            <a:ext cx="77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/>
              <a:t>On Base</a:t>
            </a:r>
            <a:endParaRPr lang="ko-KR" altLang="en-US" sz="800" dirty="0"/>
          </a:p>
        </p:txBody>
      </p:sp>
      <p:sp>
        <p:nvSpPr>
          <p:cNvPr id="107" name="TextBox 106"/>
          <p:cNvSpPr txBox="1"/>
          <p:nvPr/>
        </p:nvSpPr>
        <p:spPr>
          <a:xfrm>
            <a:off x="6122803" y="421460"/>
            <a:ext cx="77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/>
              <a:t>Side Base</a:t>
            </a:r>
            <a:endParaRPr lang="ko-KR" altLang="en-US" sz="800" dirty="0"/>
          </a:p>
        </p:txBody>
      </p:sp>
      <p:sp>
        <p:nvSpPr>
          <p:cNvPr id="108" name="TextBox 107"/>
          <p:cNvSpPr txBox="1"/>
          <p:nvPr/>
        </p:nvSpPr>
        <p:spPr>
          <a:xfrm>
            <a:off x="7726632" y="406946"/>
            <a:ext cx="77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/>
              <a:t>Side Base</a:t>
            </a:r>
            <a:endParaRPr lang="ko-KR" altLang="en-US" sz="800" dirty="0"/>
          </a:p>
        </p:txBody>
      </p:sp>
      <p:sp>
        <p:nvSpPr>
          <p:cNvPr id="109" name="TextBox 108"/>
          <p:cNvSpPr txBox="1"/>
          <p:nvPr/>
        </p:nvSpPr>
        <p:spPr>
          <a:xfrm>
            <a:off x="4827010" y="3261482"/>
            <a:ext cx="77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/>
              <a:t>Down Base</a:t>
            </a:r>
            <a:endParaRPr lang="ko-KR" altLang="en-US" sz="800" dirty="0"/>
          </a:p>
        </p:txBody>
      </p:sp>
      <p:sp>
        <p:nvSpPr>
          <p:cNvPr id="110" name="TextBox 109"/>
          <p:cNvSpPr txBox="1"/>
          <p:nvPr/>
        </p:nvSpPr>
        <p:spPr>
          <a:xfrm>
            <a:off x="7091144" y="3261482"/>
            <a:ext cx="77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/>
              <a:t>Up Base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3334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직선 연결선 5"/>
          <p:cNvCxnSpPr/>
          <p:nvPr/>
        </p:nvCxnSpPr>
        <p:spPr>
          <a:xfrm>
            <a:off x="323528" y="-42632"/>
            <a:ext cx="0" cy="8141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제목 3"/>
          <p:cNvSpPr>
            <a:spLocks noGrp="1"/>
          </p:cNvSpPr>
          <p:nvPr>
            <p:ph type="title"/>
          </p:nvPr>
        </p:nvSpPr>
        <p:spPr>
          <a:xfrm>
            <a:off x="462090" y="3465"/>
            <a:ext cx="3677862" cy="768085"/>
          </a:xfrm>
        </p:spPr>
        <p:txBody>
          <a:bodyPr>
            <a:normAutofit/>
          </a:bodyPr>
          <a:lstStyle/>
          <a:p>
            <a:r>
              <a:rPr lang="ko-KR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베이스 </a:t>
            </a:r>
            <a:r>
              <a:rPr lang="en-US" altLang="ko-K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(BASE)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83968" y="1183258"/>
            <a:ext cx="468052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dirty="0"/>
              <a:t>온 더 베이스 </a:t>
            </a:r>
            <a:r>
              <a:rPr lang="en-US" altLang="ko-KR" sz="2400" dirty="0"/>
              <a:t>(On the base)</a:t>
            </a: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sz="1600" dirty="0"/>
              <a:t/>
            </a:r>
            <a:br>
              <a:rPr lang="en-US" altLang="ko-KR" sz="1600" dirty="0"/>
            </a:br>
            <a:r>
              <a:rPr lang="en-US" altLang="ko-KR" dirty="0"/>
              <a:t>  - </a:t>
            </a:r>
            <a:r>
              <a:rPr lang="ko-KR" altLang="en-US" dirty="0" err="1"/>
              <a:t>판넬의</a:t>
            </a:r>
            <a:r>
              <a:rPr lang="ko-KR" altLang="en-US" dirty="0"/>
              <a:t> 가운데로 모아서 자르는 베이스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/>
              <a:t>양쪽 </a:t>
            </a:r>
            <a:r>
              <a:rPr lang="en-US" altLang="ko-KR" dirty="0"/>
              <a:t>0.5~1cm </a:t>
            </a:r>
            <a:r>
              <a:rPr lang="ko-KR" altLang="en-US" dirty="0"/>
              <a:t>정도 길어진다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en-US" altLang="ko-KR" dirty="0"/>
              <a:t>  - </a:t>
            </a:r>
            <a:r>
              <a:rPr lang="ko-KR" altLang="en-US" dirty="0"/>
              <a:t>전체적으로 진행했을 때 기장이 똑같다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grpSp>
        <p:nvGrpSpPr>
          <p:cNvPr id="75" name="그룹 74"/>
          <p:cNvGrpSpPr/>
          <p:nvPr/>
        </p:nvGrpSpPr>
        <p:grpSpPr>
          <a:xfrm>
            <a:off x="620849" y="1083046"/>
            <a:ext cx="2908892" cy="3421684"/>
            <a:chOff x="620849" y="1083046"/>
            <a:chExt cx="2908892" cy="34216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49" y="1852384"/>
              <a:ext cx="2137312" cy="2652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직선 연결선 4"/>
            <p:cNvCxnSpPr/>
            <p:nvPr/>
          </p:nvCxnSpPr>
          <p:spPr>
            <a:xfrm flipV="1">
              <a:off x="1651264" y="1134627"/>
              <a:ext cx="6346" cy="100466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V="1">
              <a:off x="1418357" y="1134627"/>
              <a:ext cx="239253" cy="103676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/>
            <p:cNvCxnSpPr/>
            <p:nvPr/>
          </p:nvCxnSpPr>
          <p:spPr>
            <a:xfrm>
              <a:off x="1657610" y="1134627"/>
              <a:ext cx="239253" cy="1036761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V="1">
              <a:off x="2111209" y="1399197"/>
              <a:ext cx="494972" cy="87512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1896863" y="1399197"/>
              <a:ext cx="709318" cy="772190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/>
            <p:cNvCxnSpPr/>
            <p:nvPr/>
          </p:nvCxnSpPr>
          <p:spPr>
            <a:xfrm flipH="1">
              <a:off x="2276475" y="1399197"/>
              <a:ext cx="329706" cy="103682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 flipV="1">
              <a:off x="2281238" y="2177267"/>
              <a:ext cx="1092993" cy="25875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 flipV="1">
              <a:off x="2366928" y="2173047"/>
              <a:ext cx="1022844" cy="47684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2437532" y="2183606"/>
              <a:ext cx="939081" cy="67162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2431905" y="2855228"/>
              <a:ext cx="994714" cy="223728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/>
            <p:nvPr/>
          </p:nvCxnSpPr>
          <p:spPr>
            <a:xfrm>
              <a:off x="2462213" y="3052763"/>
              <a:ext cx="959910" cy="2751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/>
            <p:cNvCxnSpPr/>
            <p:nvPr/>
          </p:nvCxnSpPr>
          <p:spPr>
            <a:xfrm flipV="1">
              <a:off x="2440344" y="3078956"/>
              <a:ext cx="991037" cy="213532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2431905" y="3305327"/>
              <a:ext cx="894572" cy="36992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연결선 18"/>
            <p:cNvCxnSpPr/>
            <p:nvPr/>
          </p:nvCxnSpPr>
          <p:spPr>
            <a:xfrm>
              <a:off x="2410807" y="3472708"/>
              <a:ext cx="911451" cy="20254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2345531" y="3650456"/>
              <a:ext cx="981075" cy="28575"/>
            </a:xfrm>
            <a:prstGeom prst="line">
              <a:avLst/>
            </a:prstGeom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>
              <a:endCxn id="2" idx="0"/>
            </p:cNvCxnSpPr>
            <p:nvPr/>
          </p:nvCxnSpPr>
          <p:spPr>
            <a:xfrm flipV="1">
              <a:off x="1418357" y="1083046"/>
              <a:ext cx="1" cy="108578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/>
            <p:nvPr/>
          </p:nvCxnSpPr>
          <p:spPr>
            <a:xfrm>
              <a:off x="1418357" y="1134627"/>
              <a:ext cx="478505" cy="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>
              <a:stCxn id="2" idx="2"/>
            </p:cNvCxnSpPr>
            <p:nvPr/>
          </p:nvCxnSpPr>
          <p:spPr>
            <a:xfrm>
              <a:off x="1895476" y="1093193"/>
              <a:ext cx="1387" cy="107563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 flipH="1">
              <a:off x="1896863" y="1233488"/>
              <a:ext cx="503437" cy="9379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/>
            <p:cNvCxnSpPr>
              <a:stCxn id="44" idx="2"/>
            </p:cNvCxnSpPr>
            <p:nvPr/>
          </p:nvCxnSpPr>
          <p:spPr>
            <a:xfrm flipH="1">
              <a:off x="2266360" y="1490206"/>
              <a:ext cx="580512" cy="96664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/>
            <p:nvPr/>
          </p:nvCxnSpPr>
          <p:spPr>
            <a:xfrm>
              <a:off x="2385489" y="1278475"/>
              <a:ext cx="438847" cy="24474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flipH="1">
              <a:off x="2281238" y="1969965"/>
              <a:ext cx="1046329" cy="45891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>
              <a:off x="3286461" y="1987380"/>
              <a:ext cx="205419" cy="42326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>
              <a:stCxn id="50" idx="2"/>
            </p:cNvCxnSpPr>
            <p:nvPr/>
          </p:nvCxnSpPr>
          <p:spPr>
            <a:xfrm flipH="1">
              <a:off x="2445544" y="2395924"/>
              <a:ext cx="1084197" cy="45919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연결선 30"/>
            <p:cNvCxnSpPr/>
            <p:nvPr/>
          </p:nvCxnSpPr>
          <p:spPr>
            <a:xfrm flipH="1">
              <a:off x="2411966" y="2847975"/>
              <a:ext cx="1069422" cy="725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3430686" y="2846784"/>
              <a:ext cx="1" cy="45854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>
              <a:stCxn id="53" idx="2"/>
            </p:cNvCxnSpPr>
            <p:nvPr/>
          </p:nvCxnSpPr>
          <p:spPr>
            <a:xfrm flipH="1">
              <a:off x="2411968" y="3302947"/>
              <a:ext cx="1066936" cy="10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/>
            <p:nvPr/>
          </p:nvCxnSpPr>
          <p:spPr>
            <a:xfrm flipH="1" flipV="1">
              <a:off x="2423466" y="3299702"/>
              <a:ext cx="1000772" cy="20311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연결선 34"/>
            <p:cNvCxnSpPr/>
            <p:nvPr/>
          </p:nvCxnSpPr>
          <p:spPr>
            <a:xfrm flipH="1">
              <a:off x="3286462" y="3495675"/>
              <a:ext cx="87769" cy="3932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 flipH="1" flipV="1">
              <a:off x="2345531" y="3650456"/>
              <a:ext cx="981076" cy="24765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자유형 1"/>
            <p:cNvSpPr/>
            <p:nvPr/>
          </p:nvSpPr>
          <p:spPr>
            <a:xfrm>
              <a:off x="1418358" y="1083046"/>
              <a:ext cx="477118" cy="45719"/>
            </a:xfrm>
            <a:custGeom>
              <a:avLst/>
              <a:gdLst>
                <a:gd name="connsiteX0" fmla="*/ 0 w 471487"/>
                <a:gd name="connsiteY0" fmla="*/ 0 h 42915"/>
                <a:gd name="connsiteX1" fmla="*/ 228600 w 471487"/>
                <a:gd name="connsiteY1" fmla="*/ 42863 h 42915"/>
                <a:gd name="connsiteX2" fmla="*/ 471487 w 471487"/>
                <a:gd name="connsiteY2" fmla="*/ 9525 h 4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1487" h="42915">
                  <a:moveTo>
                    <a:pt x="0" y="0"/>
                  </a:moveTo>
                  <a:cubicBezTo>
                    <a:pt x="75009" y="20638"/>
                    <a:pt x="150019" y="41276"/>
                    <a:pt x="228600" y="42863"/>
                  </a:cubicBezTo>
                  <a:cubicBezTo>
                    <a:pt x="307181" y="44450"/>
                    <a:pt x="471487" y="9525"/>
                    <a:pt x="471487" y="9525"/>
                  </a:cubicBez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자유형 43"/>
            <p:cNvSpPr/>
            <p:nvPr/>
          </p:nvSpPr>
          <p:spPr>
            <a:xfrm rot="1745841">
              <a:off x="2363464" y="1354603"/>
              <a:ext cx="509368" cy="45719"/>
            </a:xfrm>
            <a:custGeom>
              <a:avLst/>
              <a:gdLst>
                <a:gd name="connsiteX0" fmla="*/ 0 w 471487"/>
                <a:gd name="connsiteY0" fmla="*/ 0 h 42915"/>
                <a:gd name="connsiteX1" fmla="*/ 228600 w 471487"/>
                <a:gd name="connsiteY1" fmla="*/ 42863 h 42915"/>
                <a:gd name="connsiteX2" fmla="*/ 471487 w 471487"/>
                <a:gd name="connsiteY2" fmla="*/ 9525 h 4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1487" h="42915">
                  <a:moveTo>
                    <a:pt x="0" y="0"/>
                  </a:moveTo>
                  <a:cubicBezTo>
                    <a:pt x="75009" y="20638"/>
                    <a:pt x="150019" y="41276"/>
                    <a:pt x="228600" y="42863"/>
                  </a:cubicBezTo>
                  <a:cubicBezTo>
                    <a:pt x="307181" y="44450"/>
                    <a:pt x="471487" y="9525"/>
                    <a:pt x="471487" y="9525"/>
                  </a:cubicBez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자유형 49"/>
            <p:cNvSpPr/>
            <p:nvPr/>
          </p:nvSpPr>
          <p:spPr>
            <a:xfrm rot="3834600">
              <a:off x="3180467" y="2167907"/>
              <a:ext cx="469317" cy="45719"/>
            </a:xfrm>
            <a:custGeom>
              <a:avLst/>
              <a:gdLst>
                <a:gd name="connsiteX0" fmla="*/ 0 w 471487"/>
                <a:gd name="connsiteY0" fmla="*/ 0 h 42915"/>
                <a:gd name="connsiteX1" fmla="*/ 228600 w 471487"/>
                <a:gd name="connsiteY1" fmla="*/ 42863 h 42915"/>
                <a:gd name="connsiteX2" fmla="*/ 471487 w 471487"/>
                <a:gd name="connsiteY2" fmla="*/ 9525 h 4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1487" h="42915">
                  <a:moveTo>
                    <a:pt x="0" y="0"/>
                  </a:moveTo>
                  <a:cubicBezTo>
                    <a:pt x="75009" y="20638"/>
                    <a:pt x="150019" y="41276"/>
                    <a:pt x="228600" y="42863"/>
                  </a:cubicBezTo>
                  <a:cubicBezTo>
                    <a:pt x="307181" y="44450"/>
                    <a:pt x="471487" y="9525"/>
                    <a:pt x="471487" y="9525"/>
                  </a:cubicBez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자유형 52"/>
            <p:cNvSpPr/>
            <p:nvPr/>
          </p:nvSpPr>
          <p:spPr>
            <a:xfrm rot="5400000">
              <a:off x="3230993" y="3052032"/>
              <a:ext cx="456162" cy="45668"/>
            </a:xfrm>
            <a:custGeom>
              <a:avLst/>
              <a:gdLst>
                <a:gd name="connsiteX0" fmla="*/ 0 w 471487"/>
                <a:gd name="connsiteY0" fmla="*/ 0 h 42915"/>
                <a:gd name="connsiteX1" fmla="*/ 228600 w 471487"/>
                <a:gd name="connsiteY1" fmla="*/ 42863 h 42915"/>
                <a:gd name="connsiteX2" fmla="*/ 471487 w 471487"/>
                <a:gd name="connsiteY2" fmla="*/ 9525 h 42915"/>
                <a:gd name="connsiteX0" fmla="*/ 0 w 469039"/>
                <a:gd name="connsiteY0" fmla="*/ 0 h 42867"/>
                <a:gd name="connsiteX1" fmla="*/ 228600 w 469039"/>
                <a:gd name="connsiteY1" fmla="*/ 42863 h 42867"/>
                <a:gd name="connsiteX2" fmla="*/ 469039 w 469039"/>
                <a:gd name="connsiteY2" fmla="*/ 2820 h 4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039" h="42867">
                  <a:moveTo>
                    <a:pt x="0" y="0"/>
                  </a:moveTo>
                  <a:cubicBezTo>
                    <a:pt x="75009" y="20638"/>
                    <a:pt x="150427" y="42393"/>
                    <a:pt x="228600" y="42863"/>
                  </a:cubicBezTo>
                  <a:cubicBezTo>
                    <a:pt x="306773" y="43333"/>
                    <a:pt x="469039" y="2820"/>
                    <a:pt x="469039" y="2820"/>
                  </a:cubicBez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자유형 56"/>
            <p:cNvSpPr/>
            <p:nvPr/>
          </p:nvSpPr>
          <p:spPr>
            <a:xfrm rot="6149187">
              <a:off x="3160376" y="3673923"/>
              <a:ext cx="397373" cy="45719"/>
            </a:xfrm>
            <a:custGeom>
              <a:avLst/>
              <a:gdLst>
                <a:gd name="connsiteX0" fmla="*/ 0 w 471487"/>
                <a:gd name="connsiteY0" fmla="*/ 0 h 42915"/>
                <a:gd name="connsiteX1" fmla="*/ 228600 w 471487"/>
                <a:gd name="connsiteY1" fmla="*/ 42863 h 42915"/>
                <a:gd name="connsiteX2" fmla="*/ 471487 w 471487"/>
                <a:gd name="connsiteY2" fmla="*/ 9525 h 4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1487" h="42915">
                  <a:moveTo>
                    <a:pt x="0" y="0"/>
                  </a:moveTo>
                  <a:cubicBezTo>
                    <a:pt x="75009" y="20638"/>
                    <a:pt x="150019" y="41276"/>
                    <a:pt x="228600" y="42863"/>
                  </a:cubicBezTo>
                  <a:cubicBezTo>
                    <a:pt x="307181" y="44450"/>
                    <a:pt x="471487" y="9525"/>
                    <a:pt x="471487" y="9525"/>
                  </a:cubicBezTo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1547664" y="2044739"/>
              <a:ext cx="89360" cy="90198"/>
              <a:chOff x="968537" y="1400008"/>
              <a:chExt cx="89360" cy="90198"/>
            </a:xfrm>
          </p:grpSpPr>
          <p:cxnSp>
            <p:nvCxnSpPr>
              <p:cNvPr id="39" name="직선 연결선 38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그룹 51"/>
            <p:cNvGrpSpPr/>
            <p:nvPr/>
          </p:nvGrpSpPr>
          <p:grpSpPr>
            <a:xfrm rot="5400000">
              <a:off x="2456890" y="2955186"/>
              <a:ext cx="89360" cy="90198"/>
              <a:chOff x="968537" y="1400008"/>
              <a:chExt cx="89360" cy="90198"/>
            </a:xfrm>
          </p:grpSpPr>
          <p:cxnSp>
            <p:nvCxnSpPr>
              <p:cNvPr id="54" name="직선 연결선 53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연결선 54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그룹 55"/>
            <p:cNvGrpSpPr/>
            <p:nvPr/>
          </p:nvGrpSpPr>
          <p:grpSpPr>
            <a:xfrm rot="6300000">
              <a:off x="2422628" y="3391997"/>
              <a:ext cx="89360" cy="90198"/>
              <a:chOff x="968537" y="1400008"/>
              <a:chExt cx="89360" cy="90198"/>
            </a:xfrm>
          </p:grpSpPr>
          <p:cxnSp>
            <p:nvCxnSpPr>
              <p:cNvPr id="58" name="직선 연결선 57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연결선 58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그룹 59"/>
            <p:cNvGrpSpPr/>
            <p:nvPr/>
          </p:nvGrpSpPr>
          <p:grpSpPr>
            <a:xfrm rot="3600000">
              <a:off x="2372928" y="2530176"/>
              <a:ext cx="89360" cy="90198"/>
              <a:chOff x="968537" y="1400008"/>
              <a:chExt cx="89360" cy="90198"/>
            </a:xfrm>
          </p:grpSpPr>
          <p:cxnSp>
            <p:nvCxnSpPr>
              <p:cNvPr id="62" name="직선 연결선 61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그룹 63"/>
            <p:cNvGrpSpPr/>
            <p:nvPr/>
          </p:nvGrpSpPr>
          <p:grpSpPr>
            <a:xfrm rot="1800000">
              <a:off x="2046792" y="2174899"/>
              <a:ext cx="89360" cy="90198"/>
              <a:chOff x="968537" y="1400008"/>
              <a:chExt cx="89360" cy="90198"/>
            </a:xfrm>
          </p:grpSpPr>
          <p:cxnSp>
            <p:nvCxnSpPr>
              <p:cNvPr id="65" name="직선 연결선 64"/>
              <p:cNvCxnSpPr/>
              <p:nvPr/>
            </p:nvCxnSpPr>
            <p:spPr>
              <a:xfrm>
                <a:off x="971600" y="1400846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/>
              <p:cNvCxnSpPr/>
              <p:nvPr/>
            </p:nvCxnSpPr>
            <p:spPr>
              <a:xfrm rot="16200000">
                <a:off x="1013217" y="1355328"/>
                <a:ext cx="0" cy="89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8096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14348</TotalTime>
  <Words>2042</Words>
  <Application>Microsoft Office PowerPoint</Application>
  <PresentationFormat>화면 슬라이드 쇼(16:9)</PresentationFormat>
  <Paragraphs>509</Paragraphs>
  <Slides>60</Slides>
  <Notes>26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60</vt:i4>
      </vt:variant>
    </vt:vector>
  </HeadingPairs>
  <TitlesOfParts>
    <vt:vector size="69" baseType="lpstr">
      <vt:lpstr>굴림</vt:lpstr>
      <vt:lpstr>Arial</vt:lpstr>
      <vt:lpstr>맑은 고딕</vt:lpstr>
      <vt:lpstr>Wingdings</vt:lpstr>
      <vt:lpstr>나눔고딕 ExtraBold</vt:lpstr>
      <vt:lpstr>나눔고딕</vt:lpstr>
      <vt:lpstr>디자인 사용자 지정</vt:lpstr>
      <vt:lpstr>1_디자인 사용자 지정</vt:lpstr>
      <vt:lpstr>2_디자인 사용자 지정</vt:lpstr>
      <vt:lpstr>PowerPoint 프레젠테이션</vt:lpstr>
      <vt:lpstr>우리의 약속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베이스 (BASE)의 정의</vt:lpstr>
      <vt:lpstr>베이스 (BASE)</vt:lpstr>
      <vt:lpstr>PowerPoint 프레젠테이션</vt:lpstr>
      <vt:lpstr>PowerPoint 프레젠테이션</vt:lpstr>
      <vt:lpstr>베이스 (BASE)</vt:lpstr>
      <vt:lpstr>베이스 (BASE)</vt:lpstr>
      <vt:lpstr>베이스 (BASE)</vt:lpstr>
      <vt:lpstr>PowerPoint 프레젠테이션</vt:lpstr>
      <vt:lpstr>두상 포인트 (HEAD POINT)</vt:lpstr>
      <vt:lpstr>각도 (ANGLE)</vt:lpstr>
      <vt:lpstr>가위 용어</vt:lpstr>
      <vt:lpstr>빗 용어</vt:lpstr>
      <vt:lpstr>올바른 가위질</vt:lpstr>
      <vt:lpstr>커트라인앵글 (CUT LINE ANGLE)</vt:lpstr>
      <vt:lpstr>커트라인앵글 (CUT LINE ANGLE)</vt:lpstr>
      <vt:lpstr>커트라인앵글 (CUT LINE ANGLE)</vt:lpstr>
      <vt:lpstr>커트라인앵글 (CUT LINE ANGLE)</vt:lpstr>
      <vt:lpstr>PowerPoint 프레젠테이션</vt:lpstr>
      <vt:lpstr>PowerPoint 프레젠테이션</vt:lpstr>
      <vt:lpstr>PowerPoint 프레젠테이션</vt:lpstr>
      <vt:lpstr>커트 시술 포지션</vt:lpstr>
      <vt:lpstr>워크시트 작성 및 사진 부착</vt:lpstr>
      <vt:lpstr>PowerPoint 프레젠테이션</vt:lpstr>
      <vt:lpstr>PowerPoint 프레젠테이션</vt:lpstr>
      <vt:lpstr>1단계 과제</vt:lpstr>
      <vt:lpstr>PowerPoint 프레젠테이션</vt:lpstr>
      <vt:lpstr>8가지 자세</vt:lpstr>
      <vt:lpstr>민두 그리기</vt:lpstr>
      <vt:lpstr>다음시간 준비물</vt:lpstr>
      <vt:lpstr>PowerPoint 프레젠테이션</vt:lpstr>
      <vt:lpstr>PowerPoint 프레젠테이션</vt:lpstr>
      <vt:lpstr>우리의 약속</vt:lpstr>
      <vt:lpstr>스퀘어와 라운드의 차이</vt:lpstr>
      <vt:lpstr>원랭스 커트 (수평)</vt:lpstr>
      <vt:lpstr>원랭스 커트 (수평)</vt:lpstr>
      <vt:lpstr>PowerPoint 프레젠테이션</vt:lpstr>
      <vt:lpstr>2단계 과제</vt:lpstr>
      <vt:lpstr>다음시간 준비물</vt:lpstr>
      <vt:lpstr>PowerPoint 프레젠테이션</vt:lpstr>
      <vt:lpstr>PowerPoint 프레젠테이션</vt:lpstr>
      <vt:lpstr>우리의 약속</vt:lpstr>
      <vt:lpstr>틴닝 가위의 구조</vt:lpstr>
      <vt:lpstr>질감처리와 양감처리의 차이점</vt:lpstr>
      <vt:lpstr>엔드 틴닝 (End thinning)          루트 틴닝 (Root thinning)</vt:lpstr>
      <vt:lpstr>틴닝 그라 (Thinning Graduation) 틴닝 레이어 (Thinning layer)</vt:lpstr>
      <vt:lpstr>슬라이싱 (Slicing)</vt:lpstr>
      <vt:lpstr>스윙 (Swing)</vt:lpstr>
      <vt:lpstr>다운 스내핑 (Down Snapping)  </vt:lpstr>
      <vt:lpstr>업 스내핑 (Up Snapping)</vt:lpstr>
      <vt:lpstr>딥 포인트 (Deep Point)</vt:lpstr>
      <vt:lpstr>10단계 과제</vt:lpstr>
      <vt:lpstr>다음시간 준비물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1384</cp:revision>
  <cp:lastPrinted>2020-04-02T05:57:03Z</cp:lastPrinted>
  <dcterms:created xsi:type="dcterms:W3CDTF">2019-07-23T08:01:49Z</dcterms:created>
  <dcterms:modified xsi:type="dcterms:W3CDTF">2021-07-14T05:17:54Z</dcterms:modified>
</cp:coreProperties>
</file>